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90" r:id="rId3"/>
    <p:sldId id="275" r:id="rId4"/>
    <p:sldId id="276" r:id="rId5"/>
    <p:sldId id="286" r:id="rId6"/>
    <p:sldId id="277" r:id="rId7"/>
    <p:sldId id="278" r:id="rId8"/>
    <p:sldId id="293" r:id="rId9"/>
    <p:sldId id="291" r:id="rId10"/>
    <p:sldId id="292" r:id="rId11"/>
    <p:sldId id="283" r:id="rId12"/>
    <p:sldId id="274" r:id="rId13"/>
    <p:sldId id="29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A5EE6"/>
    <a:srgbClr val="132BDC"/>
    <a:srgbClr val="DCE0FC"/>
    <a:srgbClr val="FDF200"/>
    <a:srgbClr val="80FBE5"/>
    <a:srgbClr val="3CF3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5" d="100"/>
          <a:sy n="85" d="100"/>
        </p:scale>
        <p:origin x="590" y="19"/>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ar ‎‎ㅤ" userId="2f996525ec2a9d40" providerId="LiveId" clId="{8ABE8BEB-5553-4248-9C82-ED8293670F18}"/>
    <pc:docChg chg="undo custSel addSld delSld modSld sldOrd">
      <pc:chgData name="ambar ‎‎ㅤ" userId="2f996525ec2a9d40" providerId="LiveId" clId="{8ABE8BEB-5553-4248-9C82-ED8293670F18}" dt="2026-02-07T17:40:13.325" v="4621" actId="2696"/>
      <pc:docMkLst>
        <pc:docMk/>
      </pc:docMkLst>
      <pc:sldChg chg="addSp delSp modSp mod setBg chgLayout">
        <pc:chgData name="ambar ‎‎ㅤ" userId="2f996525ec2a9d40" providerId="LiveId" clId="{8ABE8BEB-5553-4248-9C82-ED8293670F18}" dt="2026-02-06T16:23:18.761" v="4512" actId="207"/>
        <pc:sldMkLst>
          <pc:docMk/>
          <pc:sldMk cId="2259308896" sldId="256"/>
        </pc:sldMkLst>
        <pc:spChg chg="add mod">
          <ac:chgData name="ambar ‎‎ㅤ" userId="2f996525ec2a9d40" providerId="LiveId" clId="{8ABE8BEB-5553-4248-9C82-ED8293670F18}" dt="2026-02-06T16:23:18.761" v="4512" actId="207"/>
          <ac:spMkLst>
            <pc:docMk/>
            <pc:sldMk cId="2259308896" sldId="256"/>
            <ac:spMk id="2" creationId="{D94DCFE9-F7FF-423C-9859-1A43956E8B2B}"/>
          </ac:spMkLst>
        </pc:spChg>
        <pc:spChg chg="mod ord">
          <ac:chgData name="ambar ‎‎ㅤ" userId="2f996525ec2a9d40" providerId="LiveId" clId="{8ABE8BEB-5553-4248-9C82-ED8293670F18}" dt="2026-02-06T16:23:18.761" v="4512" actId="207"/>
          <ac:spMkLst>
            <pc:docMk/>
            <pc:sldMk cId="2259308896" sldId="256"/>
            <ac:spMk id="5" creationId="{27228BAE-048B-681E-DD8D-BD96B22560E0}"/>
          </ac:spMkLst>
        </pc:spChg>
        <pc:spChg chg="del mod">
          <ac:chgData name="ambar ‎‎ㅤ" userId="2f996525ec2a9d40" providerId="LiveId" clId="{8ABE8BEB-5553-4248-9C82-ED8293670F18}" dt="2026-02-04T17:30:58.081" v="319" actId="21"/>
          <ac:spMkLst>
            <pc:docMk/>
            <pc:sldMk cId="2259308896" sldId="256"/>
            <ac:spMk id="7" creationId="{3AFD8D3D-82CB-EA16-814E-A3FED8BBF39B}"/>
          </ac:spMkLst>
        </pc:spChg>
        <pc:spChg chg="add mod">
          <ac:chgData name="ambar ‎‎ㅤ" userId="2f996525ec2a9d40" providerId="LiveId" clId="{8ABE8BEB-5553-4248-9C82-ED8293670F18}" dt="2026-02-06T16:23:18.761" v="4512" actId="207"/>
          <ac:spMkLst>
            <pc:docMk/>
            <pc:sldMk cId="2259308896" sldId="256"/>
            <ac:spMk id="8" creationId="{9B122EBC-83CE-47B3-8D8A-2A40FC0C2069}"/>
          </ac:spMkLst>
        </pc:spChg>
        <pc:spChg chg="add mod">
          <ac:chgData name="ambar ‎‎ㅤ" userId="2f996525ec2a9d40" providerId="LiveId" clId="{8ABE8BEB-5553-4248-9C82-ED8293670F18}" dt="2026-02-06T16:23:18.761" v="4512" actId="207"/>
          <ac:spMkLst>
            <pc:docMk/>
            <pc:sldMk cId="2259308896" sldId="256"/>
            <ac:spMk id="9" creationId="{706B175A-4C6E-443D-AFC9-505E98650B0C}"/>
          </ac:spMkLst>
        </pc:spChg>
        <pc:spChg chg="add del mod ord">
          <ac:chgData name="ambar ‎‎ㅤ" userId="2f996525ec2a9d40" providerId="LiveId" clId="{8ABE8BEB-5553-4248-9C82-ED8293670F18}" dt="2026-02-04T17:39:48.758" v="391" actId="700"/>
          <ac:spMkLst>
            <pc:docMk/>
            <pc:sldMk cId="2259308896" sldId="256"/>
            <ac:spMk id="10" creationId="{699D9D16-3D91-4432-82C0-542C598DDB22}"/>
          </ac:spMkLst>
        </pc:spChg>
        <pc:picChg chg="mod">
          <ac:chgData name="ambar ‎‎ㅤ" userId="2f996525ec2a9d40" providerId="LiveId" clId="{8ABE8BEB-5553-4248-9C82-ED8293670F18}" dt="2026-02-05T11:15:58.434" v="1374" actId="14861"/>
          <ac:picMkLst>
            <pc:docMk/>
            <pc:sldMk cId="2259308896" sldId="256"/>
            <ac:picMk id="3" creationId="{AC790650-3A2F-4389-A1CC-FAA0E30ECA7C}"/>
          </ac:picMkLst>
        </pc:picChg>
        <pc:picChg chg="add del">
          <ac:chgData name="ambar ‎‎ㅤ" userId="2f996525ec2a9d40" providerId="LiveId" clId="{8ABE8BEB-5553-4248-9C82-ED8293670F18}" dt="2026-02-04T17:27:37.777" v="253" actId="22"/>
          <ac:picMkLst>
            <pc:docMk/>
            <pc:sldMk cId="2259308896" sldId="256"/>
            <ac:picMk id="6" creationId="{A84950D8-CD61-456F-9A23-B1C5F2147014}"/>
          </ac:picMkLst>
        </pc:picChg>
      </pc:sldChg>
      <pc:sldChg chg="del">
        <pc:chgData name="ambar ‎‎ㅤ" userId="2f996525ec2a9d40" providerId="LiveId" clId="{8ABE8BEB-5553-4248-9C82-ED8293670F18}" dt="2026-02-05T13:03:49.529" v="1788" actId="2696"/>
        <pc:sldMkLst>
          <pc:docMk/>
          <pc:sldMk cId="2563119616" sldId="265"/>
        </pc:sldMkLst>
      </pc:sldChg>
      <pc:sldChg chg="del">
        <pc:chgData name="ambar ‎‎ㅤ" userId="2f996525ec2a9d40" providerId="LiveId" clId="{8ABE8BEB-5553-4248-9C82-ED8293670F18}" dt="2026-02-05T13:53:35.701" v="2590" actId="2696"/>
        <pc:sldMkLst>
          <pc:docMk/>
          <pc:sldMk cId="2721508595" sldId="266"/>
        </pc:sldMkLst>
      </pc:sldChg>
      <pc:sldChg chg="addSp delSp modSp del mod ord setBg">
        <pc:chgData name="ambar ‎‎ㅤ" userId="2f996525ec2a9d40" providerId="LiveId" clId="{8ABE8BEB-5553-4248-9C82-ED8293670F18}" dt="2026-02-07T17:40:13.325" v="4621" actId="2696"/>
        <pc:sldMkLst>
          <pc:docMk/>
          <pc:sldMk cId="1023783487" sldId="271"/>
        </pc:sldMkLst>
        <pc:spChg chg="del">
          <ac:chgData name="ambar ‎‎ㅤ" userId="2f996525ec2a9d40" providerId="LiveId" clId="{8ABE8BEB-5553-4248-9C82-ED8293670F18}" dt="2026-02-05T16:14:44.093" v="4341" actId="21"/>
          <ac:spMkLst>
            <pc:docMk/>
            <pc:sldMk cId="1023783487" sldId="271"/>
            <ac:spMk id="3" creationId="{30B35086-0CC9-27F6-6E0B-D4F2AD6181E0}"/>
          </ac:spMkLst>
        </pc:spChg>
        <pc:spChg chg="mod">
          <ac:chgData name="ambar ‎‎ㅤ" userId="2f996525ec2a9d40" providerId="LiveId" clId="{8ABE8BEB-5553-4248-9C82-ED8293670F18}" dt="2026-02-06T16:22:44.679" v="4509" actId="207"/>
          <ac:spMkLst>
            <pc:docMk/>
            <pc:sldMk cId="1023783487" sldId="271"/>
            <ac:spMk id="4" creationId="{366A12F8-DD2F-AE73-677F-D5310D6D52B5}"/>
          </ac:spMkLst>
        </pc:spChg>
        <pc:spChg chg="del">
          <ac:chgData name="ambar ‎‎ㅤ" userId="2f996525ec2a9d40" providerId="LiveId" clId="{8ABE8BEB-5553-4248-9C82-ED8293670F18}" dt="2026-02-05T16:14:48.060" v="4342" actId="21"/>
          <ac:spMkLst>
            <pc:docMk/>
            <pc:sldMk cId="1023783487" sldId="271"/>
            <ac:spMk id="5" creationId="{CC8A5661-D5F1-FE42-FC42-CC2D27E7AA8D}"/>
          </ac:spMkLst>
        </pc:spChg>
        <pc:spChg chg="mod">
          <ac:chgData name="ambar ‎‎ㅤ" userId="2f996525ec2a9d40" providerId="LiveId" clId="{8ABE8BEB-5553-4248-9C82-ED8293670F18}" dt="2026-02-06T16:22:41.663" v="4508" actId="207"/>
          <ac:spMkLst>
            <pc:docMk/>
            <pc:sldMk cId="1023783487" sldId="271"/>
            <ac:spMk id="15" creationId="{791AF693-3675-52A5-9E8E-C071048A1A4D}"/>
          </ac:spMkLst>
        </pc:spChg>
        <pc:picChg chg="add mod">
          <ac:chgData name="ambar ‎‎ㅤ" userId="2f996525ec2a9d40" providerId="LiveId" clId="{8ABE8BEB-5553-4248-9C82-ED8293670F18}" dt="2026-02-06T16:25:28.149" v="4515" actId="1076"/>
          <ac:picMkLst>
            <pc:docMk/>
            <pc:sldMk cId="1023783487" sldId="271"/>
            <ac:picMk id="6" creationId="{096623FD-927D-4A29-873A-671B77CD5A39}"/>
          </ac:picMkLst>
        </pc:picChg>
      </pc:sldChg>
      <pc:sldChg chg="addSp delSp modSp mod setBg">
        <pc:chgData name="ambar ‎‎ㅤ" userId="2f996525ec2a9d40" providerId="LiveId" clId="{8ABE8BEB-5553-4248-9C82-ED8293670F18}" dt="2026-02-06T16:22:27.381" v="4506"/>
        <pc:sldMkLst>
          <pc:docMk/>
          <pc:sldMk cId="4278401256" sldId="274"/>
        </pc:sldMkLst>
        <pc:spChg chg="del">
          <ac:chgData name="ambar ‎‎ㅤ" userId="2f996525ec2a9d40" providerId="LiveId" clId="{8ABE8BEB-5553-4248-9C82-ED8293670F18}" dt="2026-02-05T14:49:29.602" v="3942" actId="21"/>
          <ac:spMkLst>
            <pc:docMk/>
            <pc:sldMk cId="4278401256" sldId="274"/>
            <ac:spMk id="2" creationId="{EB4325A5-D39C-C1D3-2E04-F741DCBB2B59}"/>
          </ac:spMkLst>
        </pc:spChg>
        <pc:spChg chg="mod">
          <ac:chgData name="ambar ‎‎ㅤ" userId="2f996525ec2a9d40" providerId="LiveId" clId="{8ABE8BEB-5553-4248-9C82-ED8293670F18}" dt="2026-02-06T16:22:22.956" v="4505" actId="207"/>
          <ac:spMkLst>
            <pc:docMk/>
            <pc:sldMk cId="4278401256" sldId="274"/>
            <ac:spMk id="3" creationId="{0F17F915-9766-1FC8-98BD-D9AE3D5B2A55}"/>
          </ac:spMkLst>
        </pc:spChg>
        <pc:spChg chg="del mod">
          <ac:chgData name="ambar ‎‎ㅤ" userId="2f996525ec2a9d40" providerId="LiveId" clId="{8ABE8BEB-5553-4248-9C82-ED8293670F18}" dt="2026-02-05T14:50:36.182" v="3948" actId="21"/>
          <ac:spMkLst>
            <pc:docMk/>
            <pc:sldMk cId="4278401256" sldId="274"/>
            <ac:spMk id="84" creationId="{F6A0489E-C8E2-CAE5-9FFC-28CC9E086048}"/>
          </ac:spMkLst>
        </pc:spChg>
        <pc:spChg chg="mod">
          <ac:chgData name="ambar ‎‎ㅤ" userId="2f996525ec2a9d40" providerId="LiveId" clId="{8ABE8BEB-5553-4248-9C82-ED8293670F18}" dt="2026-02-06T16:22:17.559" v="4504" actId="14861"/>
          <ac:spMkLst>
            <pc:docMk/>
            <pc:sldMk cId="4278401256" sldId="274"/>
            <ac:spMk id="85" creationId="{D396BF65-AA7F-3F0F-FE49-EA87C2828209}"/>
          </ac:spMkLst>
        </pc:spChg>
        <pc:picChg chg="add mod">
          <ac:chgData name="ambar ‎‎ㅤ" userId="2f996525ec2a9d40" providerId="LiveId" clId="{8ABE8BEB-5553-4248-9C82-ED8293670F18}" dt="2026-02-05T14:50:41.834" v="3949" actId="1076"/>
          <ac:picMkLst>
            <pc:docMk/>
            <pc:sldMk cId="4278401256" sldId="274"/>
            <ac:picMk id="9" creationId="{A95E3381-1B6D-44BC-9972-B739AE5ED6D7}"/>
          </ac:picMkLst>
        </pc:picChg>
        <pc:picChg chg="mod">
          <ac:chgData name="ambar ‎‎ㅤ" userId="2f996525ec2a9d40" providerId="LiveId" clId="{8ABE8BEB-5553-4248-9C82-ED8293670F18}" dt="2026-02-06T16:22:11.783" v="4503" actId="14861"/>
          <ac:picMkLst>
            <pc:docMk/>
            <pc:sldMk cId="4278401256" sldId="274"/>
            <ac:picMk id="14" creationId="{F96F20C9-F169-573A-32C0-8FA15642A6D6}"/>
          </ac:picMkLst>
        </pc:picChg>
      </pc:sldChg>
      <pc:sldChg chg="addSp delSp modSp mod setBg">
        <pc:chgData name="ambar ‎‎ㅤ" userId="2f996525ec2a9d40" providerId="LiveId" clId="{8ABE8BEB-5553-4248-9C82-ED8293670F18}" dt="2026-02-06T16:25:13.251" v="4513" actId="14861"/>
        <pc:sldMkLst>
          <pc:docMk/>
          <pc:sldMk cId="3171735052" sldId="275"/>
        </pc:sldMkLst>
        <pc:spChg chg="mod">
          <ac:chgData name="ambar ‎‎ㅤ" userId="2f996525ec2a9d40" providerId="LiveId" clId="{8ABE8BEB-5553-4248-9C82-ED8293670F18}" dt="2026-02-05T05:24:12.897" v="684" actId="1076"/>
          <ac:spMkLst>
            <pc:docMk/>
            <pc:sldMk cId="3171735052" sldId="275"/>
            <ac:spMk id="2" creationId="{3DA984E2-4C7E-D7E0-9603-A0CE74BC7667}"/>
          </ac:spMkLst>
        </pc:spChg>
        <pc:spChg chg="add del mod">
          <ac:chgData name="ambar ‎‎ㅤ" userId="2f996525ec2a9d40" providerId="LiveId" clId="{8ABE8BEB-5553-4248-9C82-ED8293670F18}" dt="2026-02-05T05:26:48.281" v="685" actId="22"/>
          <ac:spMkLst>
            <pc:docMk/>
            <pc:sldMk cId="3171735052" sldId="275"/>
            <ac:spMk id="4" creationId="{25B51C23-F472-4141-8629-9442846A7C96}"/>
          </ac:spMkLst>
        </pc:spChg>
        <pc:spChg chg="add mod">
          <ac:chgData name="ambar ‎‎ㅤ" userId="2f996525ec2a9d40" providerId="LiveId" clId="{8ABE8BEB-5553-4248-9C82-ED8293670F18}" dt="2026-02-05T05:19:49.242" v="648" actId="1076"/>
          <ac:spMkLst>
            <pc:docMk/>
            <pc:sldMk cId="3171735052" sldId="275"/>
            <ac:spMk id="5" creationId="{E6B85C4F-9534-415E-80E3-C37EF2BB682A}"/>
          </ac:spMkLst>
        </pc:spChg>
        <pc:spChg chg="add del mod">
          <ac:chgData name="ambar ‎‎ㅤ" userId="2f996525ec2a9d40" providerId="LiveId" clId="{8ABE8BEB-5553-4248-9C82-ED8293670F18}" dt="2026-02-05T05:27:12.078" v="689" actId="21"/>
          <ac:spMkLst>
            <pc:docMk/>
            <pc:sldMk cId="3171735052" sldId="275"/>
            <ac:spMk id="10" creationId="{0A88AFC9-6082-4BD3-9C4C-9EE6A007A83B}"/>
          </ac:spMkLst>
        </pc:spChg>
        <pc:spChg chg="add mod">
          <ac:chgData name="ambar ‎‎ㅤ" userId="2f996525ec2a9d40" providerId="LiveId" clId="{8ABE8BEB-5553-4248-9C82-ED8293670F18}" dt="2026-02-05T05:23:16.042" v="664" actId="255"/>
          <ac:spMkLst>
            <pc:docMk/>
            <pc:sldMk cId="3171735052" sldId="275"/>
            <ac:spMk id="11" creationId="{CA31D9BE-2A76-4610-920B-EAF67BE3889C}"/>
          </ac:spMkLst>
        </pc:spChg>
        <pc:spChg chg="mod">
          <ac:chgData name="ambar ‎‎ㅤ" userId="2f996525ec2a9d40" providerId="LiveId" clId="{8ABE8BEB-5553-4248-9C82-ED8293670F18}" dt="2026-02-06T16:25:13.251" v="4513" actId="14861"/>
          <ac:spMkLst>
            <pc:docMk/>
            <pc:sldMk cId="3171735052" sldId="275"/>
            <ac:spMk id="14" creationId="{0D15BEAD-012C-AF1F-9EBB-243A511C902E}"/>
          </ac:spMkLst>
        </pc:spChg>
        <pc:spChg chg="mod">
          <ac:chgData name="ambar ‎‎ㅤ" userId="2f996525ec2a9d40" providerId="LiveId" clId="{8ABE8BEB-5553-4248-9C82-ED8293670F18}" dt="2026-02-05T11:55:29.367" v="1520" actId="14100"/>
          <ac:spMkLst>
            <pc:docMk/>
            <pc:sldMk cId="3171735052" sldId="275"/>
            <ac:spMk id="16" creationId="{2D578531-1E9F-3E5A-7A85-E9CA9A5C7312}"/>
          </ac:spMkLst>
        </pc:spChg>
        <pc:spChg chg="mod">
          <ac:chgData name="ambar ‎‎ㅤ" userId="2f996525ec2a9d40" providerId="LiveId" clId="{8ABE8BEB-5553-4248-9C82-ED8293670F18}" dt="2026-02-05T05:18:52.919" v="641" actId="20577"/>
          <ac:spMkLst>
            <pc:docMk/>
            <pc:sldMk cId="3171735052" sldId="275"/>
            <ac:spMk id="21" creationId="{A50CB90F-9D48-F8DD-961F-C3F1AE2B2D3D}"/>
          </ac:spMkLst>
        </pc:spChg>
        <pc:picChg chg="add del mod ord modCrop">
          <ac:chgData name="ambar ‎‎ㅤ" userId="2f996525ec2a9d40" providerId="LiveId" clId="{8ABE8BEB-5553-4248-9C82-ED8293670F18}" dt="2026-02-05T05:26:59.130" v="687" actId="21"/>
          <ac:picMkLst>
            <pc:docMk/>
            <pc:sldMk cId="3171735052" sldId="275"/>
            <ac:picMk id="8" creationId="{F3657CDF-8962-4E0B-B2CA-D428017E6891}"/>
          </ac:picMkLst>
        </pc:picChg>
        <pc:picChg chg="add del mod">
          <ac:chgData name="ambar ‎‎ㅤ" userId="2f996525ec2a9d40" providerId="LiveId" clId="{8ABE8BEB-5553-4248-9C82-ED8293670F18}" dt="2026-02-05T05:27:24.404" v="691" actId="931"/>
          <ac:picMkLst>
            <pc:docMk/>
            <pc:sldMk cId="3171735052" sldId="275"/>
            <ac:picMk id="13" creationId="{38F0793C-CF3C-45B4-A943-4064B0839510}"/>
          </ac:picMkLst>
        </pc:picChg>
        <pc:picChg chg="add mod">
          <ac:chgData name="ambar ‎‎ㅤ" userId="2f996525ec2a9d40" providerId="LiveId" clId="{8ABE8BEB-5553-4248-9C82-ED8293670F18}" dt="2026-02-05T05:41:04.003" v="737" actId="14100"/>
          <ac:picMkLst>
            <pc:docMk/>
            <pc:sldMk cId="3171735052" sldId="275"/>
            <ac:picMk id="17" creationId="{6E555C97-F1D3-438D-9E38-0FBAA233B324}"/>
          </ac:picMkLst>
        </pc:picChg>
        <pc:picChg chg="add mod">
          <ac:chgData name="ambar ‎‎ㅤ" userId="2f996525ec2a9d40" providerId="LiveId" clId="{8ABE8BEB-5553-4248-9C82-ED8293670F18}" dt="2026-02-05T05:41:30.304" v="744" actId="14100"/>
          <ac:picMkLst>
            <pc:docMk/>
            <pc:sldMk cId="3171735052" sldId="275"/>
            <ac:picMk id="19" creationId="{A0720B4A-27D7-42F3-80F4-4AC1FE678815}"/>
          </ac:picMkLst>
        </pc:picChg>
        <pc:picChg chg="del">
          <ac:chgData name="ambar ‎‎ㅤ" userId="2f996525ec2a9d40" providerId="LiveId" clId="{8ABE8BEB-5553-4248-9C82-ED8293670F18}" dt="2026-02-05T05:09:08.211" v="416" actId="21"/>
          <ac:picMkLst>
            <pc:docMk/>
            <pc:sldMk cId="3171735052" sldId="275"/>
            <ac:picMk id="22" creationId="{02CB0A40-C392-7AEB-F580-EA0981B3CBEC}"/>
          </ac:picMkLst>
        </pc:picChg>
        <pc:picChg chg="add mod">
          <ac:chgData name="ambar ‎‎ㅤ" userId="2f996525ec2a9d40" providerId="LiveId" clId="{8ABE8BEB-5553-4248-9C82-ED8293670F18}" dt="2026-02-05T05:41:23.271" v="742" actId="14100"/>
          <ac:picMkLst>
            <pc:docMk/>
            <pc:sldMk cId="3171735052" sldId="275"/>
            <ac:picMk id="23" creationId="{03078128-A3C0-4379-85DF-D965D6D17BE4}"/>
          </ac:picMkLst>
        </pc:picChg>
        <pc:picChg chg="add mod">
          <ac:chgData name="ambar ‎‎ㅤ" userId="2f996525ec2a9d40" providerId="LiveId" clId="{8ABE8BEB-5553-4248-9C82-ED8293670F18}" dt="2026-02-05T05:41:14.334" v="740" actId="14100"/>
          <ac:picMkLst>
            <pc:docMk/>
            <pc:sldMk cId="3171735052" sldId="275"/>
            <ac:picMk id="25" creationId="{E8207C33-8B7C-4178-AF03-FCDB7F6ECDDE}"/>
          </ac:picMkLst>
        </pc:picChg>
      </pc:sldChg>
      <pc:sldChg chg="addSp delSp modSp mod setBg">
        <pc:chgData name="ambar ‎‎ㅤ" userId="2f996525ec2a9d40" providerId="LiveId" clId="{8ABE8BEB-5553-4248-9C82-ED8293670F18}" dt="2026-02-06T16:17:38.357" v="4471" actId="14861"/>
        <pc:sldMkLst>
          <pc:docMk/>
          <pc:sldMk cId="612500148" sldId="276"/>
        </pc:sldMkLst>
        <pc:spChg chg="mod">
          <ac:chgData name="ambar ‎‎ㅤ" userId="2f996525ec2a9d40" providerId="LiveId" clId="{8ABE8BEB-5553-4248-9C82-ED8293670F18}" dt="2026-02-05T11:01:01.115" v="1292" actId="14100"/>
          <ac:spMkLst>
            <pc:docMk/>
            <pc:sldMk cId="612500148" sldId="276"/>
            <ac:spMk id="2" creationId="{C8FC01B0-7BC5-5869-A281-EF11B59BA8A0}"/>
          </ac:spMkLst>
        </pc:spChg>
        <pc:spChg chg="mod">
          <ac:chgData name="ambar ‎‎ㅤ" userId="2f996525ec2a9d40" providerId="LiveId" clId="{8ABE8BEB-5553-4248-9C82-ED8293670F18}" dt="2026-02-05T06:58:14.974" v="761" actId="1076"/>
          <ac:spMkLst>
            <pc:docMk/>
            <pc:sldMk cId="612500148" sldId="276"/>
            <ac:spMk id="3" creationId="{A9752655-72F7-26B4-5DA5-07E2346C179C}"/>
          </ac:spMkLst>
        </pc:spChg>
        <pc:spChg chg="add del mod">
          <ac:chgData name="ambar ‎‎ㅤ" userId="2f996525ec2a9d40" providerId="LiveId" clId="{8ABE8BEB-5553-4248-9C82-ED8293670F18}" dt="2026-02-05T10:59:56.935" v="1280" actId="21"/>
          <ac:spMkLst>
            <pc:docMk/>
            <pc:sldMk cId="612500148" sldId="276"/>
            <ac:spMk id="10" creationId="{B29DD6BC-4846-4E3F-BC8D-1ACACEA51DA1}"/>
          </ac:spMkLst>
        </pc:spChg>
        <pc:spChg chg="mod">
          <ac:chgData name="ambar ‎‎ㅤ" userId="2f996525ec2a9d40" providerId="LiveId" clId="{8ABE8BEB-5553-4248-9C82-ED8293670F18}" dt="2026-02-05T10:36:07.334" v="1087" actId="14100"/>
          <ac:spMkLst>
            <pc:docMk/>
            <pc:sldMk cId="612500148" sldId="276"/>
            <ac:spMk id="11" creationId="{32E16497-4AD4-29BC-9602-2FDFDA688E0A}"/>
          </ac:spMkLst>
        </pc:spChg>
        <pc:spChg chg="mod">
          <ac:chgData name="ambar ‎‎ㅤ" userId="2f996525ec2a9d40" providerId="LiveId" clId="{8ABE8BEB-5553-4248-9C82-ED8293670F18}" dt="2026-02-05T10:35:33.912" v="1082" actId="20577"/>
          <ac:spMkLst>
            <pc:docMk/>
            <pc:sldMk cId="612500148" sldId="276"/>
            <ac:spMk id="12" creationId="{5A2D1EE3-10BA-7879-1DC3-ACF7D44361DC}"/>
          </ac:spMkLst>
        </pc:spChg>
        <pc:picChg chg="add mod">
          <ac:chgData name="ambar ‎‎ㅤ" userId="2f996525ec2a9d40" providerId="LiveId" clId="{8ABE8BEB-5553-4248-9C82-ED8293670F18}" dt="2026-02-05T11:01:25.972" v="1296" actId="1076"/>
          <ac:picMkLst>
            <pc:docMk/>
            <pc:sldMk cId="612500148" sldId="276"/>
            <ac:picMk id="5" creationId="{B13C0094-D7E8-4DE6-BFCE-935896473A24}"/>
          </ac:picMkLst>
        </pc:picChg>
        <pc:picChg chg="add mod">
          <ac:chgData name="ambar ‎‎ㅤ" userId="2f996525ec2a9d40" providerId="LiveId" clId="{8ABE8BEB-5553-4248-9C82-ED8293670F18}" dt="2026-02-05T11:01:38.475" v="1299" actId="1076"/>
          <ac:picMkLst>
            <pc:docMk/>
            <pc:sldMk cId="612500148" sldId="276"/>
            <ac:picMk id="6" creationId="{33B541A2-6B46-4A51-B54F-A95A4704142B}"/>
          </ac:picMkLst>
        </pc:picChg>
        <pc:picChg chg="add mod">
          <ac:chgData name="ambar ‎‎ㅤ" userId="2f996525ec2a9d40" providerId="LiveId" clId="{8ABE8BEB-5553-4248-9C82-ED8293670F18}" dt="2026-02-05T11:01:23.117" v="1295" actId="1076"/>
          <ac:picMkLst>
            <pc:docMk/>
            <pc:sldMk cId="612500148" sldId="276"/>
            <ac:picMk id="7" creationId="{B2958B46-1CFD-49FB-A8AF-E0A703D40D36}"/>
          </ac:picMkLst>
        </pc:picChg>
        <pc:picChg chg="add mod">
          <ac:chgData name="ambar ‎‎ㅤ" userId="2f996525ec2a9d40" providerId="LiveId" clId="{8ABE8BEB-5553-4248-9C82-ED8293670F18}" dt="2026-02-05T11:01:33.319" v="1297" actId="1076"/>
          <ac:picMkLst>
            <pc:docMk/>
            <pc:sldMk cId="612500148" sldId="276"/>
            <ac:picMk id="9" creationId="{B3807585-3546-44D5-A7A7-C3BF86C64A59}"/>
          </ac:picMkLst>
        </pc:picChg>
        <pc:picChg chg="add mod">
          <ac:chgData name="ambar ‎‎ㅤ" userId="2f996525ec2a9d40" providerId="LiveId" clId="{8ABE8BEB-5553-4248-9C82-ED8293670F18}" dt="2026-02-05T11:01:35.837" v="1298" actId="1076"/>
          <ac:picMkLst>
            <pc:docMk/>
            <pc:sldMk cId="612500148" sldId="276"/>
            <ac:picMk id="13" creationId="{5781DF00-F5DC-4338-98EE-9F2A5A5385F3}"/>
          </ac:picMkLst>
        </pc:picChg>
        <pc:picChg chg="add mod ord">
          <ac:chgData name="ambar ‎‎ㅤ" userId="2f996525ec2a9d40" providerId="LiveId" clId="{8ABE8BEB-5553-4248-9C82-ED8293670F18}" dt="2026-02-06T16:17:38.357" v="4471" actId="14861"/>
          <ac:picMkLst>
            <pc:docMk/>
            <pc:sldMk cId="612500148" sldId="276"/>
            <ac:picMk id="14" creationId="{3CC7CE3C-808F-4545-92D2-964CD2E68972}"/>
          </ac:picMkLst>
        </pc:picChg>
        <pc:picChg chg="del mod ord">
          <ac:chgData name="ambar ‎‎ㅤ" userId="2f996525ec2a9d40" providerId="LiveId" clId="{8ABE8BEB-5553-4248-9C82-ED8293670F18}" dt="2026-02-05T10:59:45.100" v="1278" actId="21"/>
          <ac:picMkLst>
            <pc:docMk/>
            <pc:sldMk cId="612500148" sldId="276"/>
            <ac:picMk id="15" creationId="{6D77A1A7-7876-7DF9-AF3A-C47588011CB8}"/>
          </ac:picMkLst>
        </pc:picChg>
      </pc:sldChg>
      <pc:sldChg chg="addSp delSp modSp mod setBg">
        <pc:chgData name="ambar ‎‎ㅤ" userId="2f996525ec2a9d40" providerId="LiveId" clId="{8ABE8BEB-5553-4248-9C82-ED8293670F18}" dt="2026-02-06T16:19:23.072" v="4484" actId="207"/>
        <pc:sldMkLst>
          <pc:docMk/>
          <pc:sldMk cId="1643288952" sldId="277"/>
        </pc:sldMkLst>
        <pc:spChg chg="mod">
          <ac:chgData name="ambar ‎‎ㅤ" userId="2f996525ec2a9d40" providerId="LiveId" clId="{8ABE8BEB-5553-4248-9C82-ED8293670F18}" dt="2026-02-05T11:32:40.965" v="1478" actId="1076"/>
          <ac:spMkLst>
            <pc:docMk/>
            <pc:sldMk cId="1643288952" sldId="277"/>
            <ac:spMk id="2" creationId="{420C8CC3-7107-300E-F28E-20A5D6EB0AFE}"/>
          </ac:spMkLst>
        </pc:spChg>
        <pc:spChg chg="add del mod">
          <ac:chgData name="ambar ‎‎ㅤ" userId="2f996525ec2a9d40" providerId="LiveId" clId="{8ABE8BEB-5553-4248-9C82-ED8293670F18}" dt="2026-02-05T11:21:38.915" v="1379" actId="21"/>
          <ac:spMkLst>
            <pc:docMk/>
            <pc:sldMk cId="1643288952" sldId="277"/>
            <ac:spMk id="5" creationId="{E6C0B709-4658-49C6-BBB7-57732AEE96FF}"/>
          </ac:spMkLst>
        </pc:spChg>
        <pc:spChg chg="del">
          <ac:chgData name="ambar ‎‎ㅤ" userId="2f996525ec2a9d40" providerId="LiveId" clId="{8ABE8BEB-5553-4248-9C82-ED8293670F18}" dt="2026-02-05T11:21:43.100" v="1380" actId="21"/>
          <ac:spMkLst>
            <pc:docMk/>
            <pc:sldMk cId="1643288952" sldId="277"/>
            <ac:spMk id="6" creationId="{2DC2019C-5BC9-A628-7DDB-469DAE4B64DE}"/>
          </ac:spMkLst>
        </pc:spChg>
        <pc:spChg chg="mod">
          <ac:chgData name="ambar ‎‎ㅤ" userId="2f996525ec2a9d40" providerId="LiveId" clId="{8ABE8BEB-5553-4248-9C82-ED8293670F18}" dt="2026-02-05T11:22:30.252" v="1386" actId="207"/>
          <ac:spMkLst>
            <pc:docMk/>
            <pc:sldMk cId="1643288952" sldId="277"/>
            <ac:spMk id="7" creationId="{3BB68C79-AE91-FF3F-0612-FC961FFD311B}"/>
          </ac:spMkLst>
        </pc:spChg>
        <pc:spChg chg="add del">
          <ac:chgData name="ambar ‎‎ㅤ" userId="2f996525ec2a9d40" providerId="LiveId" clId="{8ABE8BEB-5553-4248-9C82-ED8293670F18}" dt="2026-02-05T11:23:41.722" v="1388" actId="21"/>
          <ac:spMkLst>
            <pc:docMk/>
            <pc:sldMk cId="1643288952" sldId="277"/>
            <ac:spMk id="8" creationId="{A121F96D-EF21-4ABD-A7E1-1799DC46C6B3}"/>
          </ac:spMkLst>
        </pc:spChg>
        <pc:spChg chg="add del mod">
          <ac:chgData name="ambar ‎‎ㅤ" userId="2f996525ec2a9d40" providerId="LiveId" clId="{8ABE8BEB-5553-4248-9C82-ED8293670F18}" dt="2026-02-05T11:25:23.985" v="1397" actId="21"/>
          <ac:spMkLst>
            <pc:docMk/>
            <pc:sldMk cId="1643288952" sldId="277"/>
            <ac:spMk id="9" creationId="{F92DCED9-2864-4F75-8094-00117A209093}"/>
          </ac:spMkLst>
        </pc:spChg>
        <pc:spChg chg="add mod">
          <ac:chgData name="ambar ‎‎ㅤ" userId="2f996525ec2a9d40" providerId="LiveId" clId="{8ABE8BEB-5553-4248-9C82-ED8293670F18}" dt="2026-02-06T16:19:23.072" v="4484" actId="207"/>
          <ac:spMkLst>
            <pc:docMk/>
            <pc:sldMk cId="1643288952" sldId="277"/>
            <ac:spMk id="11" creationId="{28C5B040-AA5E-4AE4-A870-9D0544DB81AD}"/>
          </ac:spMkLst>
        </pc:spChg>
        <pc:spChg chg="add mod">
          <ac:chgData name="ambar ‎‎ㅤ" userId="2f996525ec2a9d40" providerId="LiveId" clId="{8ABE8BEB-5553-4248-9C82-ED8293670F18}" dt="2026-02-05T11:38:07.580" v="1518" actId="12"/>
          <ac:spMkLst>
            <pc:docMk/>
            <pc:sldMk cId="1643288952" sldId="277"/>
            <ac:spMk id="12" creationId="{51FF8A4B-622C-49A3-8A84-109B2AFD50DD}"/>
          </ac:spMkLst>
        </pc:spChg>
        <pc:spChg chg="add del mod">
          <ac:chgData name="ambar ‎‎ㅤ" userId="2f996525ec2a9d40" providerId="LiveId" clId="{8ABE8BEB-5553-4248-9C82-ED8293670F18}" dt="2026-02-05T11:35:11.130" v="1499" actId="21"/>
          <ac:spMkLst>
            <pc:docMk/>
            <pc:sldMk cId="1643288952" sldId="277"/>
            <ac:spMk id="13" creationId="{7ADFD2A1-BEA7-4FCA-A83A-EFAF6A05CFC6}"/>
          </ac:spMkLst>
        </pc:spChg>
        <pc:graphicFrameChg chg="del mod">
          <ac:chgData name="ambar ‎‎ㅤ" userId="2f996525ec2a9d40" providerId="LiveId" clId="{8ABE8BEB-5553-4248-9C82-ED8293670F18}" dt="2026-02-05T11:21:33.309" v="1378" actId="21"/>
          <ac:graphicFrameMkLst>
            <pc:docMk/>
            <pc:sldMk cId="1643288952" sldId="277"/>
            <ac:graphicFrameMk id="4" creationId="{43287C00-E82D-9489-9CE6-BA6FF4C93359}"/>
          </ac:graphicFrameMkLst>
        </pc:graphicFrameChg>
        <pc:picChg chg="add mod ord">
          <ac:chgData name="ambar ‎‎ㅤ" userId="2f996525ec2a9d40" providerId="LiveId" clId="{8ABE8BEB-5553-4248-9C82-ED8293670F18}" dt="2026-02-06T16:18:41.537" v="4478" actId="14861"/>
          <ac:picMkLst>
            <pc:docMk/>
            <pc:sldMk cId="1643288952" sldId="277"/>
            <ac:picMk id="10" creationId="{20C98638-0D4A-45ED-81DE-82561B006DCD}"/>
          </ac:picMkLst>
        </pc:picChg>
      </pc:sldChg>
      <pc:sldChg chg="addSp delSp modSp mod setBg">
        <pc:chgData name="ambar ‎‎ㅤ" userId="2f996525ec2a9d40" providerId="LiveId" clId="{8ABE8BEB-5553-4248-9C82-ED8293670F18}" dt="2026-02-06T16:20:16.906" v="4488" actId="14861"/>
        <pc:sldMkLst>
          <pc:docMk/>
          <pc:sldMk cId="3942952489" sldId="278"/>
        </pc:sldMkLst>
        <pc:spChg chg="mod">
          <ac:chgData name="ambar ‎‎ㅤ" userId="2f996525ec2a9d40" providerId="LiveId" clId="{8ABE8BEB-5553-4248-9C82-ED8293670F18}" dt="2026-02-05T12:09:18.156" v="1598" actId="1076"/>
          <ac:spMkLst>
            <pc:docMk/>
            <pc:sldMk cId="3942952489" sldId="278"/>
            <ac:spMk id="2" creationId="{F82FB9C5-183A-3556-D047-215BDB00B71F}"/>
          </ac:spMkLst>
        </pc:spChg>
        <pc:spChg chg="mod ord">
          <ac:chgData name="ambar ‎‎ㅤ" userId="2f996525ec2a9d40" providerId="LiveId" clId="{8ABE8BEB-5553-4248-9C82-ED8293670F18}" dt="2026-02-06T16:20:16.906" v="4488" actId="14861"/>
          <ac:spMkLst>
            <pc:docMk/>
            <pc:sldMk cId="3942952489" sldId="278"/>
            <ac:spMk id="3" creationId="{AE636772-0FC0-04E1-F535-F4DF7DAB98EB}"/>
          </ac:spMkLst>
        </pc:spChg>
        <pc:spChg chg="add del mod">
          <ac:chgData name="ambar ‎‎ㅤ" userId="2f996525ec2a9d40" providerId="LiveId" clId="{8ABE8BEB-5553-4248-9C82-ED8293670F18}" dt="2026-02-05T11:59:31.497" v="1543" actId="21"/>
          <ac:spMkLst>
            <pc:docMk/>
            <pc:sldMk cId="3942952489" sldId="278"/>
            <ac:spMk id="5" creationId="{0815480F-FF0C-4BE0-9D05-EDCBF7405A8D}"/>
          </ac:spMkLst>
        </pc:spChg>
        <pc:spChg chg="del">
          <ac:chgData name="ambar ‎‎ㅤ" userId="2f996525ec2a9d40" providerId="LiveId" clId="{8ABE8BEB-5553-4248-9C82-ED8293670F18}" dt="2026-02-05T12:00:21.396" v="1553" actId="478"/>
          <ac:spMkLst>
            <pc:docMk/>
            <pc:sldMk cId="3942952489" sldId="278"/>
            <ac:spMk id="7" creationId="{DA33CCEA-C12A-DDE4-040B-E2BBFEC5AE09}"/>
          </ac:spMkLst>
        </pc:spChg>
        <pc:spChg chg="add mod">
          <ac:chgData name="ambar ‎‎ㅤ" userId="2f996525ec2a9d40" providerId="LiveId" clId="{8ABE8BEB-5553-4248-9C82-ED8293670F18}" dt="2026-02-06T16:20:01.332" v="4486" actId="207"/>
          <ac:spMkLst>
            <pc:docMk/>
            <pc:sldMk cId="3942952489" sldId="278"/>
            <ac:spMk id="8" creationId="{CD0B8A63-A33D-416C-8D4E-0BDA5698AC64}"/>
          </ac:spMkLst>
        </pc:spChg>
        <pc:spChg chg="add mod">
          <ac:chgData name="ambar ‎‎ㅤ" userId="2f996525ec2a9d40" providerId="LiveId" clId="{8ABE8BEB-5553-4248-9C82-ED8293670F18}" dt="2026-02-05T12:22:24.536" v="1776" actId="1076"/>
          <ac:spMkLst>
            <pc:docMk/>
            <pc:sldMk cId="3942952489" sldId="278"/>
            <ac:spMk id="10" creationId="{C579D250-2C3B-450A-A697-0ECB28F0B3E7}"/>
          </ac:spMkLst>
        </pc:spChg>
        <pc:graphicFrameChg chg="del modGraphic">
          <ac:chgData name="ambar ‎‎ㅤ" userId="2f996525ec2a9d40" providerId="LiveId" clId="{8ABE8BEB-5553-4248-9C82-ED8293670F18}" dt="2026-02-05T11:59:23.479" v="1542" actId="21"/>
          <ac:graphicFrameMkLst>
            <pc:docMk/>
            <pc:sldMk cId="3942952489" sldId="278"/>
            <ac:graphicFrameMk id="6" creationId="{2DE29ABF-2F75-58D0-2A5A-72FA8A4E0526}"/>
          </ac:graphicFrameMkLst>
        </pc:graphicFrameChg>
        <pc:picChg chg="add mod ord">
          <ac:chgData name="ambar ‎‎ㅤ" userId="2f996525ec2a9d40" providerId="LiveId" clId="{8ABE8BEB-5553-4248-9C82-ED8293670F18}" dt="2026-02-06T16:19:35.585" v="4485" actId="14861"/>
          <ac:picMkLst>
            <pc:docMk/>
            <pc:sldMk cId="3942952489" sldId="278"/>
            <ac:picMk id="9" creationId="{EAE5F2F4-6BEA-4D04-BDD9-5303D7E88369}"/>
          </ac:picMkLst>
        </pc:picChg>
      </pc:sldChg>
      <pc:sldChg chg="del">
        <pc:chgData name="ambar ‎‎ㅤ" userId="2f996525ec2a9d40" providerId="LiveId" clId="{8ABE8BEB-5553-4248-9C82-ED8293670F18}" dt="2026-02-05T13:01:34.306" v="1782" actId="2696"/>
        <pc:sldMkLst>
          <pc:docMk/>
          <pc:sldMk cId="1572098340" sldId="279"/>
        </pc:sldMkLst>
      </pc:sldChg>
      <pc:sldChg chg="addSp delSp modSp mod setBg chgLayout">
        <pc:chgData name="ambar ‎‎ㅤ" userId="2f996525ec2a9d40" providerId="LiveId" clId="{8ABE8BEB-5553-4248-9C82-ED8293670F18}" dt="2026-02-06T16:22:02.324" v="4502"/>
        <pc:sldMkLst>
          <pc:docMk/>
          <pc:sldMk cId="2646176605" sldId="283"/>
        </pc:sldMkLst>
        <pc:spChg chg="add del mod">
          <ac:chgData name="ambar ‎‎ㅤ" userId="2f996525ec2a9d40" providerId="LiveId" clId="{8ABE8BEB-5553-4248-9C82-ED8293670F18}" dt="2026-02-05T14:14:37.893" v="2765" actId="21"/>
          <ac:spMkLst>
            <pc:docMk/>
            <pc:sldMk cId="2646176605" sldId="283"/>
            <ac:spMk id="3" creationId="{D507DD47-5694-4C8C-97DC-C337DB32AB6A}"/>
          </ac:spMkLst>
        </pc:spChg>
        <pc:spChg chg="mod ord">
          <ac:chgData name="ambar ‎‎ㅤ" userId="2f996525ec2a9d40" providerId="LiveId" clId="{8ABE8BEB-5553-4248-9C82-ED8293670F18}" dt="2026-02-05T14:25:27.923" v="3115" actId="14100"/>
          <ac:spMkLst>
            <pc:docMk/>
            <pc:sldMk cId="2646176605" sldId="283"/>
            <ac:spMk id="4" creationId="{984B4FB8-6256-4F44-F50B-954ED8BB56A8}"/>
          </ac:spMkLst>
        </pc:spChg>
        <pc:spChg chg="del mod ord">
          <ac:chgData name="ambar ‎‎ㅤ" userId="2f996525ec2a9d40" providerId="LiveId" clId="{8ABE8BEB-5553-4248-9C82-ED8293670F18}" dt="2026-02-05T14:25:42.312" v="3116" actId="21"/>
          <ac:spMkLst>
            <pc:docMk/>
            <pc:sldMk cId="2646176605" sldId="283"/>
            <ac:spMk id="6" creationId="{ADD1FD97-ECA8-A83C-7727-187711310EF5}"/>
          </ac:spMkLst>
        </pc:spChg>
        <pc:spChg chg="del mod ord">
          <ac:chgData name="ambar ‎‎ㅤ" userId="2f996525ec2a9d40" providerId="LiveId" clId="{8ABE8BEB-5553-4248-9C82-ED8293670F18}" dt="2026-02-05T14:26:00.336" v="3118" actId="21"/>
          <ac:spMkLst>
            <pc:docMk/>
            <pc:sldMk cId="2646176605" sldId="283"/>
            <ac:spMk id="7" creationId="{C52F19C2-AF93-9D25-71CF-17F90A8DA904}"/>
          </ac:spMkLst>
        </pc:spChg>
        <pc:spChg chg="add del mod topLvl">
          <ac:chgData name="ambar ‎‎ㅤ" userId="2f996525ec2a9d40" providerId="LiveId" clId="{8ABE8BEB-5553-4248-9C82-ED8293670F18}" dt="2026-02-05T14:19:49.861" v="3061" actId="21"/>
          <ac:spMkLst>
            <pc:docMk/>
            <pc:sldMk cId="2646176605" sldId="283"/>
            <ac:spMk id="10" creationId="{A2E957CB-6681-43DC-8239-8B3A4A1E3260}"/>
          </ac:spMkLst>
        </pc:spChg>
        <pc:spChg chg="add del mod topLvl">
          <ac:chgData name="ambar ‎‎ㅤ" userId="2f996525ec2a9d40" providerId="LiveId" clId="{8ABE8BEB-5553-4248-9C82-ED8293670F18}" dt="2026-02-05T14:19:46.648" v="3060" actId="21"/>
          <ac:spMkLst>
            <pc:docMk/>
            <pc:sldMk cId="2646176605" sldId="283"/>
            <ac:spMk id="11" creationId="{13061028-335A-4B08-A2BA-2688D7589288}"/>
          </ac:spMkLst>
        </pc:spChg>
        <pc:spChg chg="add del mod">
          <ac:chgData name="ambar ‎‎ㅤ" userId="2f996525ec2a9d40" providerId="LiveId" clId="{8ABE8BEB-5553-4248-9C82-ED8293670F18}" dt="2026-02-05T14:20:01.622" v="3064" actId="21"/>
          <ac:spMkLst>
            <pc:docMk/>
            <pc:sldMk cId="2646176605" sldId="283"/>
            <ac:spMk id="13" creationId="{28C7D4C4-8179-4E41-B82E-06CD59A6E0C4}"/>
          </ac:spMkLst>
        </pc:spChg>
        <pc:spChg chg="add del mod">
          <ac:chgData name="ambar ‎‎ㅤ" userId="2f996525ec2a9d40" providerId="LiveId" clId="{8ABE8BEB-5553-4248-9C82-ED8293670F18}" dt="2026-02-05T14:22:07.418" v="3078" actId="6264"/>
          <ac:spMkLst>
            <pc:docMk/>
            <pc:sldMk cId="2646176605" sldId="283"/>
            <ac:spMk id="16" creationId="{8040520F-31BC-4ED9-B9EA-50CAA35CE9B0}"/>
          </ac:spMkLst>
        </pc:spChg>
        <pc:spChg chg="add del mod">
          <ac:chgData name="ambar ‎‎ㅤ" userId="2f996525ec2a9d40" providerId="LiveId" clId="{8ABE8BEB-5553-4248-9C82-ED8293670F18}" dt="2026-02-05T14:22:07.418" v="3078" actId="6264"/>
          <ac:spMkLst>
            <pc:docMk/>
            <pc:sldMk cId="2646176605" sldId="283"/>
            <ac:spMk id="17" creationId="{486FA452-4C42-4F60-9E4A-ADEAD9FEACE3}"/>
          </ac:spMkLst>
        </pc:spChg>
        <pc:spChg chg="add del mod">
          <ac:chgData name="ambar ‎‎ㅤ" userId="2f996525ec2a9d40" providerId="LiveId" clId="{8ABE8BEB-5553-4248-9C82-ED8293670F18}" dt="2026-02-05T14:22:07.418" v="3078" actId="6264"/>
          <ac:spMkLst>
            <pc:docMk/>
            <pc:sldMk cId="2646176605" sldId="283"/>
            <ac:spMk id="18" creationId="{F9AA6D67-620D-427D-A409-CD7A469DE17B}"/>
          </ac:spMkLst>
        </pc:spChg>
        <pc:spChg chg="add del mod ord">
          <ac:chgData name="ambar ‎‎ㅤ" userId="2f996525ec2a9d40" providerId="LiveId" clId="{8ABE8BEB-5553-4248-9C82-ED8293670F18}" dt="2026-02-05T14:22:10.942" v="3079" actId="21"/>
          <ac:spMkLst>
            <pc:docMk/>
            <pc:sldMk cId="2646176605" sldId="283"/>
            <ac:spMk id="19" creationId="{8200C468-F61E-45FA-BA04-849CDADD663E}"/>
          </ac:spMkLst>
        </pc:spChg>
        <pc:spChg chg="add mod">
          <ac:chgData name="ambar ‎‎ㅤ" userId="2f996525ec2a9d40" providerId="LiveId" clId="{8ABE8BEB-5553-4248-9C82-ED8293670F18}" dt="2026-02-06T16:21:33.101" v="4497" actId="207"/>
          <ac:spMkLst>
            <pc:docMk/>
            <pc:sldMk cId="2646176605" sldId="283"/>
            <ac:spMk id="22" creationId="{3214FED9-54BE-48E9-BC63-C816F305AB62}"/>
          </ac:spMkLst>
        </pc:spChg>
        <pc:spChg chg="add mod">
          <ac:chgData name="ambar ‎‎ㅤ" userId="2f996525ec2a9d40" providerId="LiveId" clId="{8ABE8BEB-5553-4248-9C82-ED8293670F18}" dt="2026-02-06T16:21:27.635" v="4496" actId="207"/>
          <ac:spMkLst>
            <pc:docMk/>
            <pc:sldMk cId="2646176605" sldId="283"/>
            <ac:spMk id="23" creationId="{857A50DE-FFE3-4AFE-A3D2-59A88BC4B110}"/>
          </ac:spMkLst>
        </pc:spChg>
        <pc:spChg chg="add mod">
          <ac:chgData name="ambar ‎‎ㅤ" userId="2f996525ec2a9d40" providerId="LiveId" clId="{8ABE8BEB-5553-4248-9C82-ED8293670F18}" dt="2026-02-06T16:21:37.531" v="4498" actId="207"/>
          <ac:spMkLst>
            <pc:docMk/>
            <pc:sldMk cId="2646176605" sldId="283"/>
            <ac:spMk id="24" creationId="{92AA265A-4600-4999-9054-45DB0DCC5042}"/>
          </ac:spMkLst>
        </pc:spChg>
        <pc:spChg chg="add del mod">
          <ac:chgData name="ambar ‎‎ㅤ" userId="2f996525ec2a9d40" providerId="LiveId" clId="{8ABE8BEB-5553-4248-9C82-ED8293670F18}" dt="2026-02-05T14:35:00.849" v="3282" actId="21"/>
          <ac:spMkLst>
            <pc:docMk/>
            <pc:sldMk cId="2646176605" sldId="283"/>
            <ac:spMk id="26" creationId="{1112E97E-B4BC-4CDE-A628-A2B72A00D926}"/>
          </ac:spMkLst>
        </pc:spChg>
        <pc:spChg chg="add mod">
          <ac:chgData name="ambar ‎‎ㅤ" userId="2f996525ec2a9d40" providerId="LiveId" clId="{8ABE8BEB-5553-4248-9C82-ED8293670F18}" dt="2026-02-06T16:21:45.200" v="4500" actId="207"/>
          <ac:spMkLst>
            <pc:docMk/>
            <pc:sldMk cId="2646176605" sldId="283"/>
            <ac:spMk id="27" creationId="{6A23F9E0-E8E5-4FBE-974D-4DB99C9CD89B}"/>
          </ac:spMkLst>
        </pc:spChg>
        <pc:spChg chg="add mod">
          <ac:chgData name="ambar ‎‎ㅤ" userId="2f996525ec2a9d40" providerId="LiveId" clId="{8ABE8BEB-5553-4248-9C82-ED8293670F18}" dt="2026-02-06T16:21:41.931" v="4499" actId="207"/>
          <ac:spMkLst>
            <pc:docMk/>
            <pc:sldMk cId="2646176605" sldId="283"/>
            <ac:spMk id="28" creationId="{62D94C92-90C3-4D75-9FEA-CD92F38A551A}"/>
          </ac:spMkLst>
        </pc:spChg>
        <pc:grpChg chg="add del mod">
          <ac:chgData name="ambar ‎‎ㅤ" userId="2f996525ec2a9d40" providerId="LiveId" clId="{8ABE8BEB-5553-4248-9C82-ED8293670F18}" dt="2026-02-05T14:19:46.648" v="3060" actId="21"/>
          <ac:grpSpMkLst>
            <pc:docMk/>
            <pc:sldMk cId="2646176605" sldId="283"/>
            <ac:grpSpMk id="9" creationId="{36201DB3-FB44-4035-BD3D-BB2F530EDA1A}"/>
          </ac:grpSpMkLst>
        </pc:grpChg>
        <pc:graphicFrameChg chg="add del mod modGraphic">
          <ac:chgData name="ambar ‎‎ㅤ" userId="2f996525ec2a9d40" providerId="LiveId" clId="{8ABE8BEB-5553-4248-9C82-ED8293670F18}" dt="2026-02-05T14:19:40.470" v="3059" actId="21"/>
          <ac:graphicFrameMkLst>
            <pc:docMk/>
            <pc:sldMk cId="2646176605" sldId="283"/>
            <ac:graphicFrameMk id="5" creationId="{19F9EF88-EB9B-04DD-91EC-4006E9AC3D88}"/>
          </ac:graphicFrameMkLst>
        </pc:graphicFrameChg>
        <pc:graphicFrameChg chg="add del mod">
          <ac:chgData name="ambar ‎‎ㅤ" userId="2f996525ec2a9d40" providerId="LiveId" clId="{8ABE8BEB-5553-4248-9C82-ED8293670F18}" dt="2026-02-05T14:18:41.935" v="3046"/>
          <ac:graphicFrameMkLst>
            <pc:docMk/>
            <pc:sldMk cId="2646176605" sldId="283"/>
            <ac:graphicFrameMk id="8" creationId="{9B7DE754-6095-4337-A53C-A95DB78ACDC0}"/>
          </ac:graphicFrameMkLst>
        </pc:graphicFrameChg>
        <pc:graphicFrameChg chg="add del mod modGraphic">
          <ac:chgData name="ambar ‎‎ㅤ" userId="2f996525ec2a9d40" providerId="LiveId" clId="{8ABE8BEB-5553-4248-9C82-ED8293670F18}" dt="2026-02-05T14:21:49.299" v="3076" actId="478"/>
          <ac:graphicFrameMkLst>
            <pc:docMk/>
            <pc:sldMk cId="2646176605" sldId="283"/>
            <ac:graphicFrameMk id="14" creationId="{8688E068-E6C7-4ADA-997B-CEED27C26629}"/>
          </ac:graphicFrameMkLst>
        </pc:graphicFrameChg>
        <pc:graphicFrameChg chg="add del mod">
          <ac:chgData name="ambar ‎‎ㅤ" userId="2f996525ec2a9d40" providerId="LiveId" clId="{8ABE8BEB-5553-4248-9C82-ED8293670F18}" dt="2026-02-05T14:22:00.089" v="3077" actId="478"/>
          <ac:graphicFrameMkLst>
            <pc:docMk/>
            <pc:sldMk cId="2646176605" sldId="283"/>
            <ac:graphicFrameMk id="15" creationId="{85CB8EA9-3913-41FA-9974-7C8FD25BB4AE}"/>
          </ac:graphicFrameMkLst>
        </pc:graphicFrameChg>
        <pc:graphicFrameChg chg="add del mod modGraphic">
          <ac:chgData name="ambar ‎‎ㅤ" userId="2f996525ec2a9d40" providerId="LiveId" clId="{8ABE8BEB-5553-4248-9C82-ED8293670F18}" dt="2026-02-05T14:24:45.140" v="3088" actId="21"/>
          <ac:graphicFrameMkLst>
            <pc:docMk/>
            <pc:sldMk cId="2646176605" sldId="283"/>
            <ac:graphicFrameMk id="20" creationId="{632D2C51-F96B-4F9F-99EE-BE1DA80AD7ED}"/>
          </ac:graphicFrameMkLst>
        </pc:graphicFrameChg>
        <pc:picChg chg="add mod ord">
          <ac:chgData name="ambar ‎‎ㅤ" userId="2f996525ec2a9d40" providerId="LiveId" clId="{8ABE8BEB-5553-4248-9C82-ED8293670F18}" dt="2026-02-06T16:21:57.837" v="4501" actId="14861"/>
          <ac:picMkLst>
            <pc:docMk/>
            <pc:sldMk cId="2646176605" sldId="283"/>
            <ac:picMk id="21" creationId="{DCE7A42F-04FE-42AB-A8DE-EEACEB689BD5}"/>
          </ac:picMkLst>
        </pc:picChg>
      </pc:sldChg>
      <pc:sldChg chg="addSp delSp modSp mod setBg">
        <pc:chgData name="ambar ‎‎ㅤ" userId="2f996525ec2a9d40" providerId="LiveId" clId="{8ABE8BEB-5553-4248-9C82-ED8293670F18}" dt="2026-02-06T16:18:28.911" v="4477" actId="14861"/>
        <pc:sldMkLst>
          <pc:docMk/>
          <pc:sldMk cId="2521615323" sldId="286"/>
        </pc:sldMkLst>
        <pc:spChg chg="mod">
          <ac:chgData name="ambar ‎‎ㅤ" userId="2f996525ec2a9d40" providerId="LiveId" clId="{8ABE8BEB-5553-4248-9C82-ED8293670F18}" dt="2026-02-05T10:49:55.136" v="1147" actId="1076"/>
          <ac:spMkLst>
            <pc:docMk/>
            <pc:sldMk cId="2521615323" sldId="286"/>
            <ac:spMk id="2" creationId="{A2CD3C5A-CEA8-6DDC-B3F1-41D07C4FA704}"/>
          </ac:spMkLst>
        </pc:spChg>
        <pc:spChg chg="mod">
          <ac:chgData name="ambar ‎‎ㅤ" userId="2f996525ec2a9d40" providerId="LiveId" clId="{8ABE8BEB-5553-4248-9C82-ED8293670F18}" dt="2026-02-06T16:18:11.107" v="4475" actId="14861"/>
          <ac:spMkLst>
            <pc:docMk/>
            <pc:sldMk cId="2521615323" sldId="286"/>
            <ac:spMk id="5" creationId="{0E8B56C7-C38F-E96E-3C19-8ACF8AF9E716}"/>
          </ac:spMkLst>
        </pc:spChg>
        <pc:spChg chg="mod">
          <ac:chgData name="ambar ‎‎ㅤ" userId="2f996525ec2a9d40" providerId="LiveId" clId="{8ABE8BEB-5553-4248-9C82-ED8293670F18}" dt="2026-02-05T10:49:02.438" v="1127" actId="1076"/>
          <ac:spMkLst>
            <pc:docMk/>
            <pc:sldMk cId="2521615323" sldId="286"/>
            <ac:spMk id="7" creationId="{440E13AC-B5E7-B132-0EB7-541E53B3DA90}"/>
          </ac:spMkLst>
        </pc:spChg>
        <pc:spChg chg="mod">
          <ac:chgData name="ambar ‎‎ㅤ" userId="2f996525ec2a9d40" providerId="LiveId" clId="{8ABE8BEB-5553-4248-9C82-ED8293670F18}" dt="2026-02-05T10:37:58.585" v="1126" actId="20577"/>
          <ac:spMkLst>
            <pc:docMk/>
            <pc:sldMk cId="2521615323" sldId="286"/>
            <ac:spMk id="8" creationId="{126E68C1-1703-73CF-D4D8-D10C96073FA1}"/>
          </ac:spMkLst>
        </pc:spChg>
        <pc:spChg chg="add mod">
          <ac:chgData name="ambar ‎‎ㅤ" userId="2f996525ec2a9d40" providerId="LiveId" clId="{8ABE8BEB-5553-4248-9C82-ED8293670F18}" dt="2026-02-05T11:09:34.624" v="1335" actId="313"/>
          <ac:spMkLst>
            <pc:docMk/>
            <pc:sldMk cId="2521615323" sldId="286"/>
            <ac:spMk id="10" creationId="{EB28EF7A-7A31-451B-9497-6968648CF507}"/>
          </ac:spMkLst>
        </pc:spChg>
        <pc:spChg chg="add del mod">
          <ac:chgData name="ambar ‎‎ㅤ" userId="2f996525ec2a9d40" providerId="LiveId" clId="{8ABE8BEB-5553-4248-9C82-ED8293670F18}" dt="2026-02-05T11:06:55.388" v="1324" actId="21"/>
          <ac:spMkLst>
            <pc:docMk/>
            <pc:sldMk cId="2521615323" sldId="286"/>
            <ac:spMk id="11" creationId="{D362C3D8-8EE8-47D6-B0C5-375B14D28023}"/>
          </ac:spMkLst>
        </pc:spChg>
        <pc:picChg chg="add del mod">
          <ac:chgData name="ambar ‎‎ㅤ" userId="2f996525ec2a9d40" providerId="LiveId" clId="{8ABE8BEB-5553-4248-9C82-ED8293670F18}" dt="2026-02-05T11:05:01.300" v="1311" actId="21"/>
          <ac:picMkLst>
            <pc:docMk/>
            <pc:sldMk cId="2521615323" sldId="286"/>
            <ac:picMk id="4" creationId="{3FF2E0A0-C660-4D16-AC35-48D6E9500E0A}"/>
          </ac:picMkLst>
        </pc:picChg>
        <pc:picChg chg="add mod ord">
          <ac:chgData name="ambar ‎‎ㅤ" userId="2f996525ec2a9d40" providerId="LiveId" clId="{8ABE8BEB-5553-4248-9C82-ED8293670F18}" dt="2026-02-06T16:18:28.911" v="4477" actId="14861"/>
          <ac:picMkLst>
            <pc:docMk/>
            <pc:sldMk cId="2521615323" sldId="286"/>
            <ac:picMk id="6" creationId="{5F69CD10-3B4B-4604-A690-0B1A909E0B6F}"/>
          </ac:picMkLst>
        </pc:picChg>
        <pc:picChg chg="add mod">
          <ac:chgData name="ambar ‎‎ㅤ" userId="2f996525ec2a9d40" providerId="LiveId" clId="{8ABE8BEB-5553-4248-9C82-ED8293670F18}" dt="2026-02-05T11:05:18.269" v="1316" actId="1076"/>
          <ac:picMkLst>
            <pc:docMk/>
            <pc:sldMk cId="2521615323" sldId="286"/>
            <ac:picMk id="9" creationId="{26169AE8-7FA4-42ED-91F0-AA69E78FCE9A}"/>
          </ac:picMkLst>
        </pc:picChg>
      </pc:sldChg>
      <pc:sldChg chg="del">
        <pc:chgData name="ambar ‎‎ㅤ" userId="2f996525ec2a9d40" providerId="LiveId" clId="{8ABE8BEB-5553-4248-9C82-ED8293670F18}" dt="2026-02-05T13:03:45.820" v="1787" actId="2696"/>
        <pc:sldMkLst>
          <pc:docMk/>
          <pc:sldMk cId="1409658235" sldId="287"/>
        </pc:sldMkLst>
      </pc:sldChg>
      <pc:sldChg chg="del">
        <pc:chgData name="ambar ‎‎ㅤ" userId="2f996525ec2a9d40" providerId="LiveId" clId="{8ABE8BEB-5553-4248-9C82-ED8293670F18}" dt="2026-02-05T13:02:53.652" v="1783" actId="2696"/>
        <pc:sldMkLst>
          <pc:docMk/>
          <pc:sldMk cId="1849997620" sldId="289"/>
        </pc:sldMkLst>
      </pc:sldChg>
      <pc:sldChg chg="addSp delSp modSp mod ord setBg">
        <pc:chgData name="ambar ‎‎ㅤ" userId="2f996525ec2a9d40" providerId="LiveId" clId="{8ABE8BEB-5553-4248-9C82-ED8293670F18}" dt="2026-02-06T16:15:46.646" v="4459" actId="207"/>
        <pc:sldMkLst>
          <pc:docMk/>
          <pc:sldMk cId="1263127112" sldId="290"/>
        </pc:sldMkLst>
        <pc:spChg chg="add del mod">
          <ac:chgData name="ambar ‎‎ㅤ" userId="2f996525ec2a9d40" providerId="LiveId" clId="{8ABE8BEB-5553-4248-9C82-ED8293670F18}" dt="2026-02-05T15:54:30.357" v="4021" actId="931"/>
          <ac:spMkLst>
            <pc:docMk/>
            <pc:sldMk cId="1263127112" sldId="290"/>
            <ac:spMk id="3" creationId="{94C14412-C73C-46E4-9736-8ACCB9F5949F}"/>
          </ac:spMkLst>
        </pc:spChg>
        <pc:spChg chg="mod">
          <ac:chgData name="ambar ‎‎ㅤ" userId="2f996525ec2a9d40" providerId="LiveId" clId="{8ABE8BEB-5553-4248-9C82-ED8293670F18}" dt="2026-02-05T15:39:16.275" v="4019" actId="20577"/>
          <ac:spMkLst>
            <pc:docMk/>
            <pc:sldMk cId="1263127112" sldId="290"/>
            <ac:spMk id="6" creationId="{3C921613-A2A4-672F-8CE1-64641C51E6A6}"/>
          </ac:spMkLst>
        </pc:spChg>
        <pc:spChg chg="mod">
          <ac:chgData name="ambar ‎‎ㅤ" userId="2f996525ec2a9d40" providerId="LiveId" clId="{8ABE8BEB-5553-4248-9C82-ED8293670F18}" dt="2026-02-06T16:15:46.646" v="4459" actId="207"/>
          <ac:spMkLst>
            <pc:docMk/>
            <pc:sldMk cId="1263127112" sldId="290"/>
            <ac:spMk id="7" creationId="{ECA1D41D-0857-3138-ACC8-642FAC688F7B}"/>
          </ac:spMkLst>
        </pc:spChg>
        <pc:spChg chg="add del mod">
          <ac:chgData name="ambar ‎‎ㅤ" userId="2f996525ec2a9d40" providerId="LiveId" clId="{8ABE8BEB-5553-4248-9C82-ED8293670F18}" dt="2026-02-05T15:54:40.773" v="4023" actId="931"/>
          <ac:spMkLst>
            <pc:docMk/>
            <pc:sldMk cId="1263127112" sldId="290"/>
            <ac:spMk id="9" creationId="{42750546-507F-4D86-8831-C0FCC533AEDE}"/>
          </ac:spMkLst>
        </pc:spChg>
        <pc:spChg chg="mod">
          <ac:chgData name="ambar ‎‎ㅤ" userId="2f996525ec2a9d40" providerId="LiveId" clId="{8ABE8BEB-5553-4248-9C82-ED8293670F18}" dt="2026-02-05T16:05:55.213" v="4205" actId="20577"/>
          <ac:spMkLst>
            <pc:docMk/>
            <pc:sldMk cId="1263127112" sldId="290"/>
            <ac:spMk id="11" creationId="{C12570BC-1064-302D-FEA4-8465C3B6EB3A}"/>
          </ac:spMkLst>
        </pc:spChg>
        <pc:spChg chg="mod">
          <ac:chgData name="ambar ‎‎ㅤ" userId="2f996525ec2a9d40" providerId="LiveId" clId="{8ABE8BEB-5553-4248-9C82-ED8293670F18}" dt="2026-02-05T16:12:20.996" v="4273" actId="207"/>
          <ac:spMkLst>
            <pc:docMk/>
            <pc:sldMk cId="1263127112" sldId="290"/>
            <ac:spMk id="12" creationId="{06446BFF-4983-9932-49CC-A37A22C5E07E}"/>
          </ac:spMkLst>
        </pc:spChg>
        <pc:spChg chg="mod">
          <ac:chgData name="ambar ‎‎ㅤ" userId="2f996525ec2a9d40" providerId="LiveId" clId="{8ABE8BEB-5553-4248-9C82-ED8293670F18}" dt="2026-02-05T16:13:14.090" v="4284" actId="207"/>
          <ac:spMkLst>
            <pc:docMk/>
            <pc:sldMk cId="1263127112" sldId="290"/>
            <ac:spMk id="13" creationId="{9F938B20-3FB2-425F-8A41-89F7FAA8FBB7}"/>
          </ac:spMkLst>
        </pc:spChg>
        <pc:spChg chg="mod">
          <ac:chgData name="ambar ‎‎ㅤ" userId="2f996525ec2a9d40" providerId="LiveId" clId="{8ABE8BEB-5553-4248-9C82-ED8293670F18}" dt="2026-02-05T16:00:28.955" v="4117" actId="20577"/>
          <ac:spMkLst>
            <pc:docMk/>
            <pc:sldMk cId="1263127112" sldId="290"/>
            <ac:spMk id="14" creationId="{D06328D1-86D0-5845-5BEB-2B038E46A1E0}"/>
          </ac:spMkLst>
        </pc:spChg>
        <pc:spChg chg="add del mod">
          <ac:chgData name="ambar ‎‎ㅤ" userId="2f996525ec2a9d40" providerId="LiveId" clId="{8ABE8BEB-5553-4248-9C82-ED8293670F18}" dt="2026-02-05T15:54:52.918" v="4025" actId="931"/>
          <ac:spMkLst>
            <pc:docMk/>
            <pc:sldMk cId="1263127112" sldId="290"/>
            <ac:spMk id="21" creationId="{5B3F9E3B-90D1-45D7-9543-54FAF78A0CAC}"/>
          </ac:spMkLst>
        </pc:spChg>
        <pc:spChg chg="add del mod">
          <ac:chgData name="ambar ‎‎ㅤ" userId="2f996525ec2a9d40" providerId="LiveId" clId="{8ABE8BEB-5553-4248-9C82-ED8293670F18}" dt="2026-02-05T15:55:04.214" v="4027" actId="931"/>
          <ac:spMkLst>
            <pc:docMk/>
            <pc:sldMk cId="1263127112" sldId="290"/>
            <ac:spMk id="25" creationId="{9D43D9D6-E222-4C05-BC67-0824A21CFC11}"/>
          </ac:spMkLst>
        </pc:spChg>
        <pc:spChg chg="add del mod">
          <ac:chgData name="ambar ‎‎ㅤ" userId="2f996525ec2a9d40" providerId="LiveId" clId="{8ABE8BEB-5553-4248-9C82-ED8293670F18}" dt="2026-02-05T16:07:37.418" v="4248" actId="931"/>
          <ac:spMkLst>
            <pc:docMk/>
            <pc:sldMk cId="1263127112" sldId="290"/>
            <ac:spMk id="29" creationId="{42C81AB6-867C-426A-8745-FAC3B1C3A4C1}"/>
          </ac:spMkLst>
        </pc:spChg>
        <pc:spChg chg="mod">
          <ac:chgData name="ambar ‎‎ㅤ" userId="2f996525ec2a9d40" providerId="LiveId" clId="{8ABE8BEB-5553-4248-9C82-ED8293670F18}" dt="2026-02-06T16:15:34.753" v="4457" actId="207"/>
          <ac:spMkLst>
            <pc:docMk/>
            <pc:sldMk cId="1263127112" sldId="290"/>
            <ac:spMk id="44" creationId="{BDEDB8D2-6724-7574-F062-862481DC1140}"/>
          </ac:spMkLst>
        </pc:spChg>
        <pc:spChg chg="mod">
          <ac:chgData name="ambar ‎‎ㅤ" userId="2f996525ec2a9d40" providerId="LiveId" clId="{8ABE8BEB-5553-4248-9C82-ED8293670F18}" dt="2026-02-06T16:15:39.862" v="4458" actId="207"/>
          <ac:spMkLst>
            <pc:docMk/>
            <pc:sldMk cId="1263127112" sldId="290"/>
            <ac:spMk id="57" creationId="{E965E90D-D692-724C-5D50-9041F3568A5F}"/>
          </ac:spMkLst>
        </pc:spChg>
        <pc:spChg chg="mod">
          <ac:chgData name="ambar ‎‎ㅤ" userId="2f996525ec2a9d40" providerId="LiveId" clId="{8ABE8BEB-5553-4248-9C82-ED8293670F18}" dt="2026-02-06T16:15:29.775" v="4456" actId="207"/>
          <ac:spMkLst>
            <pc:docMk/>
            <pc:sldMk cId="1263127112" sldId="290"/>
            <ac:spMk id="58" creationId="{27C90AAD-C082-CC55-4767-F006C7019210}"/>
          </ac:spMkLst>
        </pc:spChg>
        <pc:spChg chg="del">
          <ac:chgData name="ambar ‎‎ㅤ" userId="2f996525ec2a9d40" providerId="LiveId" clId="{8ABE8BEB-5553-4248-9C82-ED8293670F18}" dt="2026-02-05T14:52:23.170" v="3955" actId="21"/>
          <ac:spMkLst>
            <pc:docMk/>
            <pc:sldMk cId="1263127112" sldId="290"/>
            <ac:spMk id="59" creationId="{F1FF8459-BD47-4502-A26F-B546D64F37BC}"/>
          </ac:spMkLst>
        </pc:spChg>
        <pc:spChg chg="del">
          <ac:chgData name="ambar ‎‎ㅤ" userId="2f996525ec2a9d40" providerId="LiveId" clId="{8ABE8BEB-5553-4248-9C82-ED8293670F18}" dt="2026-02-05T14:52:39.803" v="3956" actId="21"/>
          <ac:spMkLst>
            <pc:docMk/>
            <pc:sldMk cId="1263127112" sldId="290"/>
            <ac:spMk id="60" creationId="{B7C966D4-C0C9-F9AA-B8C0-3770EAC247CE}"/>
          </ac:spMkLst>
        </pc:spChg>
        <pc:picChg chg="add mod">
          <ac:chgData name="ambar ‎‎ㅤ" userId="2f996525ec2a9d40" providerId="LiveId" clId="{8ABE8BEB-5553-4248-9C82-ED8293670F18}" dt="2026-02-05T15:54:30.357" v="4021" actId="931"/>
          <ac:picMkLst>
            <pc:docMk/>
            <pc:sldMk cId="1263127112" sldId="290"/>
            <ac:picMk id="5" creationId="{FAD77D48-06B3-43FF-8F7F-982CE5F85DD7}"/>
          </ac:picMkLst>
        </pc:picChg>
        <pc:picChg chg="add del mod">
          <ac:chgData name="ambar ‎‎ㅤ" userId="2f996525ec2a9d40" providerId="LiveId" clId="{8ABE8BEB-5553-4248-9C82-ED8293670F18}" dt="2026-02-05T16:06:59.693" v="4247" actId="21"/>
          <ac:picMkLst>
            <pc:docMk/>
            <pc:sldMk cId="1263127112" sldId="290"/>
            <ac:picMk id="15" creationId="{ED547011-8623-473D-B93D-3611ECE61F3E}"/>
          </ac:picMkLst>
        </pc:picChg>
        <pc:picChg chg="del">
          <ac:chgData name="ambar ‎‎ㅤ" userId="2f996525ec2a9d40" providerId="LiveId" clId="{8ABE8BEB-5553-4248-9C82-ED8293670F18}" dt="2026-02-05T15:54:16.092" v="4020" actId="21"/>
          <ac:picMkLst>
            <pc:docMk/>
            <pc:sldMk cId="1263127112" sldId="290"/>
            <ac:picMk id="16" creationId="{D3F33FD0-EF82-7514-BE2D-11830489D8DB}"/>
          </ac:picMkLst>
        </pc:picChg>
        <pc:picChg chg="del">
          <ac:chgData name="ambar ‎‎ㅤ" userId="2f996525ec2a9d40" providerId="LiveId" clId="{8ABE8BEB-5553-4248-9C82-ED8293670F18}" dt="2026-02-05T15:54:34.877" v="4022" actId="21"/>
          <ac:picMkLst>
            <pc:docMk/>
            <pc:sldMk cId="1263127112" sldId="290"/>
            <ac:picMk id="17" creationId="{CCC992E7-2C36-C9E6-2F67-6CCF24E78DD5}"/>
          </ac:picMkLst>
        </pc:picChg>
        <pc:picChg chg="del">
          <ac:chgData name="ambar ‎‎ㅤ" userId="2f996525ec2a9d40" providerId="LiveId" clId="{8ABE8BEB-5553-4248-9C82-ED8293670F18}" dt="2026-02-05T15:54:43.566" v="4024" actId="21"/>
          <ac:picMkLst>
            <pc:docMk/>
            <pc:sldMk cId="1263127112" sldId="290"/>
            <ac:picMk id="18" creationId="{F5D49AF5-7F54-963C-4897-B951249A133D}"/>
          </ac:picMkLst>
        </pc:picChg>
        <pc:picChg chg="del">
          <ac:chgData name="ambar ‎‎ㅤ" userId="2f996525ec2a9d40" providerId="LiveId" clId="{8ABE8BEB-5553-4248-9C82-ED8293670F18}" dt="2026-02-05T15:54:56.008" v="4026" actId="21"/>
          <ac:picMkLst>
            <pc:docMk/>
            <pc:sldMk cId="1263127112" sldId="290"/>
            <ac:picMk id="19" creationId="{9AA26BFD-262C-67CF-B2E0-C7D7081ACA67}"/>
          </ac:picMkLst>
        </pc:picChg>
        <pc:picChg chg="add mod">
          <ac:chgData name="ambar ‎‎ㅤ" userId="2f996525ec2a9d40" providerId="LiveId" clId="{8ABE8BEB-5553-4248-9C82-ED8293670F18}" dt="2026-02-05T15:54:52.918" v="4025" actId="931"/>
          <ac:picMkLst>
            <pc:docMk/>
            <pc:sldMk cId="1263127112" sldId="290"/>
            <ac:picMk id="23" creationId="{43471F63-2F64-4BB6-AA9D-F2AA5A0E1457}"/>
          </ac:picMkLst>
        </pc:picChg>
        <pc:picChg chg="add mod">
          <ac:chgData name="ambar ‎‎ㅤ" userId="2f996525ec2a9d40" providerId="LiveId" clId="{8ABE8BEB-5553-4248-9C82-ED8293670F18}" dt="2026-02-05T15:55:04.214" v="4027" actId="931"/>
          <ac:picMkLst>
            <pc:docMk/>
            <pc:sldMk cId="1263127112" sldId="290"/>
            <ac:picMk id="27" creationId="{4B9CF01B-D6AD-4BEF-88E5-6F46F3BCD929}"/>
          </ac:picMkLst>
        </pc:picChg>
        <pc:picChg chg="add mod">
          <ac:chgData name="ambar ‎‎ㅤ" userId="2f996525ec2a9d40" providerId="LiveId" clId="{8ABE8BEB-5553-4248-9C82-ED8293670F18}" dt="2026-02-05T16:07:37.418" v="4248" actId="931"/>
          <ac:picMkLst>
            <pc:docMk/>
            <pc:sldMk cId="1263127112" sldId="290"/>
            <ac:picMk id="31" creationId="{09689B42-1DAF-4DC3-95BB-D22C17AB107C}"/>
          </ac:picMkLst>
        </pc:picChg>
      </pc:sldChg>
      <pc:sldChg chg="addSp delSp modSp add mod ord setBg">
        <pc:chgData name="ambar ‎‎ㅤ" userId="2f996525ec2a9d40" providerId="LiveId" clId="{8ABE8BEB-5553-4248-9C82-ED8293670F18}" dt="2026-02-06T16:20:45.117" v="4491" actId="14861"/>
        <pc:sldMkLst>
          <pc:docMk/>
          <pc:sldMk cId="749266189" sldId="291"/>
        </pc:sldMkLst>
        <pc:spChg chg="del">
          <ac:chgData name="ambar ‎‎ㅤ" userId="2f996525ec2a9d40" providerId="LiveId" clId="{8ABE8BEB-5553-4248-9C82-ED8293670F18}" dt="2026-02-05T13:11:10.906" v="1812" actId="21"/>
          <ac:spMkLst>
            <pc:docMk/>
            <pc:sldMk cId="749266189" sldId="291"/>
            <ac:spMk id="2" creationId="{C8FC01B0-7BC5-5869-A281-EF11B59BA8A0}"/>
          </ac:spMkLst>
        </pc:spChg>
        <pc:spChg chg="mod">
          <ac:chgData name="ambar ‎‎ㅤ" userId="2f996525ec2a9d40" providerId="LiveId" clId="{8ABE8BEB-5553-4248-9C82-ED8293670F18}" dt="2026-02-05T13:21:43.339" v="1922" actId="1076"/>
          <ac:spMkLst>
            <pc:docMk/>
            <pc:sldMk cId="749266189" sldId="291"/>
            <ac:spMk id="3" creationId="{A9752655-72F7-26B4-5DA5-07E2346C179C}"/>
          </ac:spMkLst>
        </pc:spChg>
        <pc:spChg chg="add del mod">
          <ac:chgData name="ambar ‎‎ㅤ" userId="2f996525ec2a9d40" providerId="LiveId" clId="{8ABE8BEB-5553-4248-9C82-ED8293670F18}" dt="2026-02-05T13:11:16.403" v="1813" actId="21"/>
          <ac:spMkLst>
            <pc:docMk/>
            <pc:sldMk cId="749266189" sldId="291"/>
            <ac:spMk id="8" creationId="{226E0767-7E22-47BB-A696-B2C2EF3CBDDB}"/>
          </ac:spMkLst>
        </pc:spChg>
        <pc:spChg chg="add mod">
          <ac:chgData name="ambar ‎‎ㅤ" userId="2f996525ec2a9d40" providerId="LiveId" clId="{8ABE8BEB-5553-4248-9C82-ED8293670F18}" dt="2026-02-06T16:20:34.811" v="4490" actId="207"/>
          <ac:spMkLst>
            <pc:docMk/>
            <pc:sldMk cId="749266189" sldId="291"/>
            <ac:spMk id="16" creationId="{6D6DE0E0-CF22-4FAA-AE01-13B6BBF6722C}"/>
          </ac:spMkLst>
        </pc:spChg>
        <pc:spChg chg="add del mod">
          <ac:chgData name="ambar ‎‎ㅤ" userId="2f996525ec2a9d40" providerId="LiveId" clId="{8ABE8BEB-5553-4248-9C82-ED8293670F18}" dt="2026-02-05T13:22:50.943" v="1928"/>
          <ac:spMkLst>
            <pc:docMk/>
            <pc:sldMk cId="749266189" sldId="291"/>
            <ac:spMk id="19" creationId="{217386A8-BBAD-48F9-BF1F-0B2971833D82}"/>
          </ac:spMkLst>
        </pc:spChg>
        <pc:spChg chg="add mod">
          <ac:chgData name="ambar ‎‎ㅤ" userId="2f996525ec2a9d40" providerId="LiveId" clId="{8ABE8BEB-5553-4248-9C82-ED8293670F18}" dt="2026-02-05T13:31:46.087" v="2008" actId="14100"/>
          <ac:spMkLst>
            <pc:docMk/>
            <pc:sldMk cId="749266189" sldId="291"/>
            <ac:spMk id="20" creationId="{71A4B933-DC20-4531-A6F7-C3D2A7142296}"/>
          </ac:spMkLst>
        </pc:spChg>
        <pc:picChg chg="del mod">
          <ac:chgData name="ambar ‎‎ㅤ" userId="2f996525ec2a9d40" providerId="LiveId" clId="{8ABE8BEB-5553-4248-9C82-ED8293670F18}" dt="2026-02-05T13:08:25.414" v="1801" actId="21"/>
          <ac:picMkLst>
            <pc:docMk/>
            <pc:sldMk cId="749266189" sldId="291"/>
            <ac:picMk id="5" creationId="{B13C0094-D7E8-4DE6-BFCE-935896473A24}"/>
          </ac:picMkLst>
        </pc:picChg>
        <pc:picChg chg="del">
          <ac:chgData name="ambar ‎‎ㅤ" userId="2f996525ec2a9d40" providerId="LiveId" clId="{8ABE8BEB-5553-4248-9C82-ED8293670F18}" dt="2026-02-05T13:08:39.147" v="1805" actId="21"/>
          <ac:picMkLst>
            <pc:docMk/>
            <pc:sldMk cId="749266189" sldId="291"/>
            <ac:picMk id="6" creationId="{33B541A2-6B46-4A51-B54F-A95A4704142B}"/>
          </ac:picMkLst>
        </pc:picChg>
        <pc:picChg chg="del">
          <ac:chgData name="ambar ‎‎ㅤ" userId="2f996525ec2a9d40" providerId="LiveId" clId="{8ABE8BEB-5553-4248-9C82-ED8293670F18}" dt="2026-02-05T13:08:28.126" v="1802" actId="21"/>
          <ac:picMkLst>
            <pc:docMk/>
            <pc:sldMk cId="749266189" sldId="291"/>
            <ac:picMk id="7" creationId="{B2958B46-1CFD-49FB-A8AF-E0A703D40D36}"/>
          </ac:picMkLst>
        </pc:picChg>
        <pc:picChg chg="del">
          <ac:chgData name="ambar ‎‎ㅤ" userId="2f996525ec2a9d40" providerId="LiveId" clId="{8ABE8BEB-5553-4248-9C82-ED8293670F18}" dt="2026-02-05T13:08:30.714" v="1803" actId="21"/>
          <ac:picMkLst>
            <pc:docMk/>
            <pc:sldMk cId="749266189" sldId="291"/>
            <ac:picMk id="9" creationId="{B3807585-3546-44D5-A7A7-C3BF86C64A59}"/>
          </ac:picMkLst>
        </pc:picChg>
        <pc:picChg chg="del">
          <ac:chgData name="ambar ‎‎ㅤ" userId="2f996525ec2a9d40" providerId="LiveId" clId="{8ABE8BEB-5553-4248-9C82-ED8293670F18}" dt="2026-02-05T13:08:36.531" v="1804" actId="21"/>
          <ac:picMkLst>
            <pc:docMk/>
            <pc:sldMk cId="749266189" sldId="291"/>
            <ac:picMk id="13" creationId="{5781DF00-F5DC-4338-98EE-9F2A5A5385F3}"/>
          </ac:picMkLst>
        </pc:picChg>
        <pc:picChg chg="mod">
          <ac:chgData name="ambar ‎‎ㅤ" userId="2f996525ec2a9d40" providerId="LiveId" clId="{8ABE8BEB-5553-4248-9C82-ED8293670F18}" dt="2026-02-06T16:20:45.117" v="4491" actId="14861"/>
          <ac:picMkLst>
            <pc:docMk/>
            <pc:sldMk cId="749266189" sldId="291"/>
            <ac:picMk id="14" creationId="{3CC7CE3C-808F-4545-92D2-964CD2E68972}"/>
          </ac:picMkLst>
        </pc:picChg>
        <pc:picChg chg="add mod">
          <ac:chgData name="ambar ‎‎ㅤ" userId="2f996525ec2a9d40" providerId="LiveId" clId="{8ABE8BEB-5553-4248-9C82-ED8293670F18}" dt="2026-02-05T13:31:28.262" v="2004" actId="1076"/>
          <ac:picMkLst>
            <pc:docMk/>
            <pc:sldMk cId="749266189" sldId="291"/>
            <ac:picMk id="15" creationId="{152C7CD0-1EF2-4083-A50A-1BF1D44C9DB9}"/>
          </ac:picMkLst>
        </pc:picChg>
        <pc:picChg chg="add mod">
          <ac:chgData name="ambar ‎‎ㅤ" userId="2f996525ec2a9d40" providerId="LiveId" clId="{8ABE8BEB-5553-4248-9C82-ED8293670F18}" dt="2026-02-05T13:31:41.196" v="2007" actId="1076"/>
          <ac:picMkLst>
            <pc:docMk/>
            <pc:sldMk cId="749266189" sldId="291"/>
            <ac:picMk id="18" creationId="{A58DFDA9-2576-4B5F-955B-DFFBA939E05C}"/>
          </ac:picMkLst>
        </pc:picChg>
        <pc:picChg chg="add del mod">
          <ac:chgData name="ambar ‎‎ㅤ" userId="2f996525ec2a9d40" providerId="LiveId" clId="{8ABE8BEB-5553-4248-9C82-ED8293670F18}" dt="2026-02-05T13:27:40.237" v="1976" actId="21"/>
          <ac:picMkLst>
            <pc:docMk/>
            <pc:sldMk cId="749266189" sldId="291"/>
            <ac:picMk id="21" creationId="{4EE2FFB5-C5F0-430F-A9DF-EED53B677921}"/>
          </ac:picMkLst>
        </pc:picChg>
        <pc:picChg chg="add del mod">
          <ac:chgData name="ambar ‎‎ㅤ" userId="2f996525ec2a9d40" providerId="LiveId" clId="{8ABE8BEB-5553-4248-9C82-ED8293670F18}" dt="2026-02-05T13:31:01.284" v="1998" actId="21"/>
          <ac:picMkLst>
            <pc:docMk/>
            <pc:sldMk cId="749266189" sldId="291"/>
            <ac:picMk id="22" creationId="{E3515E6F-2A54-4BBB-BB22-F5F9DA02A24A}"/>
          </ac:picMkLst>
        </pc:picChg>
        <pc:picChg chg="add del mod">
          <ac:chgData name="ambar ‎‎ㅤ" userId="2f996525ec2a9d40" providerId="LiveId" clId="{8ABE8BEB-5553-4248-9C82-ED8293670F18}" dt="2026-02-05T13:30:59.834" v="1997" actId="21"/>
          <ac:picMkLst>
            <pc:docMk/>
            <pc:sldMk cId="749266189" sldId="291"/>
            <ac:picMk id="23" creationId="{164EE013-2AE6-4DB7-AD47-81750A967C46}"/>
          </ac:picMkLst>
        </pc:picChg>
      </pc:sldChg>
      <pc:sldChg chg="addSp delSp modSp add mod setBg">
        <pc:chgData name="ambar ‎‎ㅤ" userId="2f996525ec2a9d40" providerId="LiveId" clId="{8ABE8BEB-5553-4248-9C82-ED8293670F18}" dt="2026-02-06T16:21:16.638" v="4495" actId="14861"/>
        <pc:sldMkLst>
          <pc:docMk/>
          <pc:sldMk cId="3945060829" sldId="292"/>
        </pc:sldMkLst>
        <pc:spChg chg="del">
          <ac:chgData name="ambar ‎‎ㅤ" userId="2f996525ec2a9d40" providerId="LiveId" clId="{8ABE8BEB-5553-4248-9C82-ED8293670F18}" dt="2026-02-05T13:32:09.642" v="2010" actId="21"/>
          <ac:spMkLst>
            <pc:docMk/>
            <pc:sldMk cId="3945060829" sldId="292"/>
            <ac:spMk id="2" creationId="{C8FC01B0-7BC5-5869-A281-EF11B59BA8A0}"/>
          </ac:spMkLst>
        </pc:spChg>
        <pc:spChg chg="mod">
          <ac:chgData name="ambar ‎‎ㅤ" userId="2f996525ec2a9d40" providerId="LiveId" clId="{8ABE8BEB-5553-4248-9C82-ED8293670F18}" dt="2026-02-05T13:33:03.192" v="2026" actId="14100"/>
          <ac:spMkLst>
            <pc:docMk/>
            <pc:sldMk cId="3945060829" sldId="292"/>
            <ac:spMk id="3" creationId="{A9752655-72F7-26B4-5DA5-07E2346C179C}"/>
          </ac:spMkLst>
        </pc:spChg>
        <pc:spChg chg="add del mod">
          <ac:chgData name="ambar ‎‎ㅤ" userId="2f996525ec2a9d40" providerId="LiveId" clId="{8ABE8BEB-5553-4248-9C82-ED8293670F18}" dt="2026-02-05T13:32:16.356" v="2011" actId="21"/>
          <ac:spMkLst>
            <pc:docMk/>
            <pc:sldMk cId="3945060829" sldId="292"/>
            <ac:spMk id="8" creationId="{1422827F-E00B-48C6-8421-4499033DB273}"/>
          </ac:spMkLst>
        </pc:spChg>
        <pc:spChg chg="add mod">
          <ac:chgData name="ambar ‎‎ㅤ" userId="2f996525ec2a9d40" providerId="LiveId" clId="{8ABE8BEB-5553-4248-9C82-ED8293670F18}" dt="2026-02-06T16:21:00.509" v="4492" actId="207"/>
          <ac:spMkLst>
            <pc:docMk/>
            <pc:sldMk cId="3945060829" sldId="292"/>
            <ac:spMk id="24" creationId="{95E59015-70C0-41B9-AC77-746A28D0D4E4}"/>
          </ac:spMkLst>
        </pc:spChg>
        <pc:spChg chg="add mod">
          <ac:chgData name="ambar ‎‎ㅤ" userId="2f996525ec2a9d40" providerId="LiveId" clId="{8ABE8BEB-5553-4248-9C82-ED8293670F18}" dt="2026-02-06T16:21:03.554" v="4493" actId="207"/>
          <ac:spMkLst>
            <pc:docMk/>
            <pc:sldMk cId="3945060829" sldId="292"/>
            <ac:spMk id="25" creationId="{22273211-4B61-417A-A205-3827B1CF8E90}"/>
          </ac:spMkLst>
        </pc:spChg>
        <pc:picChg chg="del">
          <ac:chgData name="ambar ‎‎ㅤ" userId="2f996525ec2a9d40" providerId="LiveId" clId="{8ABE8BEB-5553-4248-9C82-ED8293670F18}" dt="2026-02-05T13:27:24.212" v="1972" actId="21"/>
          <ac:picMkLst>
            <pc:docMk/>
            <pc:sldMk cId="3945060829" sldId="292"/>
            <ac:picMk id="5" creationId="{B13C0094-D7E8-4DE6-BFCE-935896473A24}"/>
          </ac:picMkLst>
        </pc:picChg>
        <pc:picChg chg="del">
          <ac:chgData name="ambar ‎‎ㅤ" userId="2f996525ec2a9d40" providerId="LiveId" clId="{8ABE8BEB-5553-4248-9C82-ED8293670F18}" dt="2026-02-05T13:27:27.415" v="1973" actId="21"/>
          <ac:picMkLst>
            <pc:docMk/>
            <pc:sldMk cId="3945060829" sldId="292"/>
            <ac:picMk id="6" creationId="{33B541A2-6B46-4A51-B54F-A95A4704142B}"/>
          </ac:picMkLst>
        </pc:picChg>
        <pc:picChg chg="del">
          <ac:chgData name="ambar ‎‎ㅤ" userId="2f996525ec2a9d40" providerId="LiveId" clId="{8ABE8BEB-5553-4248-9C82-ED8293670F18}" dt="2026-02-05T13:27:22.842" v="1971" actId="21"/>
          <ac:picMkLst>
            <pc:docMk/>
            <pc:sldMk cId="3945060829" sldId="292"/>
            <ac:picMk id="7" creationId="{B2958B46-1CFD-49FB-A8AF-E0A703D40D36}"/>
          </ac:picMkLst>
        </pc:picChg>
        <pc:picChg chg="del">
          <ac:chgData name="ambar ‎‎ㅤ" userId="2f996525ec2a9d40" providerId="LiveId" clId="{8ABE8BEB-5553-4248-9C82-ED8293670F18}" dt="2026-02-05T13:27:21.349" v="1970" actId="21"/>
          <ac:picMkLst>
            <pc:docMk/>
            <pc:sldMk cId="3945060829" sldId="292"/>
            <ac:picMk id="9" creationId="{B3807585-3546-44D5-A7A7-C3BF86C64A59}"/>
          </ac:picMkLst>
        </pc:picChg>
        <pc:picChg chg="del">
          <ac:chgData name="ambar ‎‎ㅤ" userId="2f996525ec2a9d40" providerId="LiveId" clId="{8ABE8BEB-5553-4248-9C82-ED8293670F18}" dt="2026-02-05T13:32:05.126" v="2009" actId="21"/>
          <ac:picMkLst>
            <pc:docMk/>
            <pc:sldMk cId="3945060829" sldId="292"/>
            <ac:picMk id="13" creationId="{5781DF00-F5DC-4338-98EE-9F2A5A5385F3}"/>
          </ac:picMkLst>
        </pc:picChg>
        <pc:picChg chg="mod">
          <ac:chgData name="ambar ‎‎ㅤ" userId="2f996525ec2a9d40" providerId="LiveId" clId="{8ABE8BEB-5553-4248-9C82-ED8293670F18}" dt="2026-02-06T16:21:16.638" v="4495" actId="14861"/>
          <ac:picMkLst>
            <pc:docMk/>
            <pc:sldMk cId="3945060829" sldId="292"/>
            <ac:picMk id="14" creationId="{3CC7CE3C-808F-4545-92D2-964CD2E68972}"/>
          </ac:picMkLst>
        </pc:picChg>
        <pc:picChg chg="add del mod">
          <ac:chgData name="ambar ‎‎ㅤ" userId="2f996525ec2a9d40" providerId="LiveId" clId="{8ABE8BEB-5553-4248-9C82-ED8293670F18}" dt="2026-02-05T13:40:33.883" v="2035" actId="21"/>
          <ac:picMkLst>
            <pc:docMk/>
            <pc:sldMk cId="3945060829" sldId="292"/>
            <ac:picMk id="15" creationId="{60DA1A15-6EE1-4EFB-8468-BA7A850EE23A}"/>
          </ac:picMkLst>
        </pc:picChg>
        <pc:picChg chg="add del mod">
          <ac:chgData name="ambar ‎‎ㅤ" userId="2f996525ec2a9d40" providerId="LiveId" clId="{8ABE8BEB-5553-4248-9C82-ED8293670F18}" dt="2026-02-05T13:40:33.883" v="2035" actId="21"/>
          <ac:picMkLst>
            <pc:docMk/>
            <pc:sldMk cId="3945060829" sldId="292"/>
            <ac:picMk id="17" creationId="{82FED247-7ABE-4165-8D9C-70F3EECAE855}"/>
          </ac:picMkLst>
        </pc:picChg>
        <pc:picChg chg="add del mod">
          <ac:chgData name="ambar ‎‎ㅤ" userId="2f996525ec2a9d40" providerId="LiveId" clId="{8ABE8BEB-5553-4248-9C82-ED8293670F18}" dt="2026-02-05T13:40:49.868" v="2042" actId="21"/>
          <ac:picMkLst>
            <pc:docMk/>
            <pc:sldMk cId="3945060829" sldId="292"/>
            <ac:picMk id="18" creationId="{BF9AA396-8246-4C8D-9C45-C8213C670124}"/>
          </ac:picMkLst>
        </pc:picChg>
        <pc:picChg chg="add del mod">
          <ac:chgData name="ambar ‎‎ㅤ" userId="2f996525ec2a9d40" providerId="LiveId" clId="{8ABE8BEB-5553-4248-9C82-ED8293670F18}" dt="2026-02-05T13:40:49.868" v="2042" actId="21"/>
          <ac:picMkLst>
            <pc:docMk/>
            <pc:sldMk cId="3945060829" sldId="292"/>
            <ac:picMk id="19" creationId="{B306AB9B-01DA-4B29-8DBA-24122A14DB9E}"/>
          </ac:picMkLst>
        </pc:picChg>
        <pc:picChg chg="add mod">
          <ac:chgData name="ambar ‎‎ㅤ" userId="2f996525ec2a9d40" providerId="LiveId" clId="{8ABE8BEB-5553-4248-9C82-ED8293670F18}" dt="2026-02-05T13:41:28.122" v="2049" actId="1440"/>
          <ac:picMkLst>
            <pc:docMk/>
            <pc:sldMk cId="3945060829" sldId="292"/>
            <ac:picMk id="21" creationId="{EC0B018C-601D-4B58-B367-2EC74BDD709D}"/>
          </ac:picMkLst>
        </pc:picChg>
        <pc:picChg chg="add mod">
          <ac:chgData name="ambar ‎‎ㅤ" userId="2f996525ec2a9d40" providerId="LiveId" clId="{8ABE8BEB-5553-4248-9C82-ED8293670F18}" dt="2026-02-05T13:41:44.027" v="2054" actId="1076"/>
          <ac:picMkLst>
            <pc:docMk/>
            <pc:sldMk cId="3945060829" sldId="292"/>
            <ac:picMk id="23" creationId="{30929942-D933-4352-AD40-29586E6961C1}"/>
          </ac:picMkLst>
        </pc:picChg>
      </pc:sldChg>
      <pc:sldChg chg="addSp delSp modSp add mod ord">
        <pc:chgData name="ambar ‎‎ㅤ" userId="2f996525ec2a9d40" providerId="LiveId" clId="{8ABE8BEB-5553-4248-9C82-ED8293670F18}" dt="2026-02-07T17:39:56.765" v="4620" actId="1076"/>
        <pc:sldMkLst>
          <pc:docMk/>
          <pc:sldMk cId="1402846195" sldId="293"/>
        </pc:sldMkLst>
        <pc:spChg chg="mod">
          <ac:chgData name="ambar ‎‎ㅤ" userId="2f996525ec2a9d40" providerId="LiveId" clId="{8ABE8BEB-5553-4248-9C82-ED8293670F18}" dt="2026-02-07T17:25:08.452" v="4539" actId="1076"/>
          <ac:spMkLst>
            <pc:docMk/>
            <pc:sldMk cId="1402846195" sldId="293"/>
            <ac:spMk id="4" creationId="{366A12F8-DD2F-AE73-677F-D5310D6D52B5}"/>
          </ac:spMkLst>
        </pc:spChg>
        <pc:spChg chg="mod">
          <ac:chgData name="ambar ‎‎ㅤ" userId="2f996525ec2a9d40" providerId="LiveId" clId="{8ABE8BEB-5553-4248-9C82-ED8293670F18}" dt="2026-02-07T17:39:45.207" v="4617" actId="1076"/>
          <ac:spMkLst>
            <pc:docMk/>
            <pc:sldMk cId="1402846195" sldId="293"/>
            <ac:spMk id="15" creationId="{791AF693-3675-52A5-9E8E-C071048A1A4D}"/>
          </ac:spMkLst>
        </pc:spChg>
        <pc:picChg chg="add del mod">
          <ac:chgData name="ambar ‎‎ㅤ" userId="2f996525ec2a9d40" providerId="LiveId" clId="{8ABE8BEB-5553-4248-9C82-ED8293670F18}" dt="2026-02-07T17:26:54.923" v="4596" actId="21"/>
          <ac:picMkLst>
            <pc:docMk/>
            <pc:sldMk cId="1402846195" sldId="293"/>
            <ac:picMk id="3" creationId="{56916190-893C-41F9-BE19-4D92276057C4}"/>
          </ac:picMkLst>
        </pc:picChg>
        <pc:picChg chg="mod ord">
          <ac:chgData name="ambar ‎‎ㅤ" userId="2f996525ec2a9d40" providerId="LiveId" clId="{8ABE8BEB-5553-4248-9C82-ED8293670F18}" dt="2026-02-07T17:39:35.845" v="4615" actId="1076"/>
          <ac:picMkLst>
            <pc:docMk/>
            <pc:sldMk cId="1402846195" sldId="293"/>
            <ac:picMk id="6" creationId="{096623FD-927D-4A29-873A-671B77CD5A39}"/>
          </ac:picMkLst>
        </pc:picChg>
        <pc:picChg chg="add mod">
          <ac:chgData name="ambar ‎‎ㅤ" userId="2f996525ec2a9d40" providerId="LiveId" clId="{8ABE8BEB-5553-4248-9C82-ED8293670F18}" dt="2026-02-07T17:39:56.765" v="4620" actId="1076"/>
          <ac:picMkLst>
            <pc:docMk/>
            <pc:sldMk cId="1402846195" sldId="293"/>
            <ac:picMk id="7" creationId="{7F8271F4-064A-4BBE-A1B6-5CB464E0209D}"/>
          </ac:picMkLst>
        </pc:picChg>
      </pc:sldChg>
      <pc:sldChg chg="add">
        <pc:chgData name="ambar ‎‎ㅤ" userId="2f996525ec2a9d40" providerId="LiveId" clId="{8ABE8BEB-5553-4248-9C82-ED8293670F18}" dt="2026-02-07T09:48:39.471" v="4517" actId="2890"/>
        <pc:sldMkLst>
          <pc:docMk/>
          <pc:sldMk cId="3436351587" sldId="29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2/7/2026</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2/7/2026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3667666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2856727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dirty="0"/>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dirty="0"/>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dirty="0"/>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dirty="0"/>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dirty="0"/>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dirty="0"/>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dirty="0"/>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dirty="0"/>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dirty="0"/>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dirty="0"/>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dirty="0"/>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dirty="0"/>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dirty="0"/>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dirty="0"/>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jp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9.xml"/><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6.wdp"/><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0.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564116" y="336176"/>
            <a:ext cx="6226593" cy="3092824"/>
          </a:xfrm>
        </p:spPr>
        <p:txBody>
          <a:bodyPr/>
          <a:lstStyle/>
          <a:p>
            <a:r>
              <a:rPr lang="en-US" dirty="0">
                <a:solidFill>
                  <a:schemeClr val="tx1">
                    <a:lumMod val="50000"/>
                  </a:schemeClr>
                </a:solidFill>
              </a:rPr>
              <a:t>10-minute delivery operations&amp;</a:t>
            </a:r>
            <a:br>
              <a:rPr lang="en-US" dirty="0">
                <a:solidFill>
                  <a:schemeClr val="tx1">
                    <a:lumMod val="50000"/>
                  </a:schemeClr>
                </a:solidFill>
              </a:rPr>
            </a:br>
            <a:r>
              <a:rPr lang="en-IN" dirty="0">
                <a:solidFill>
                  <a:schemeClr val="tx1">
                    <a:lumMod val="50000"/>
                  </a:schemeClr>
                </a:solidFill>
              </a:rPr>
              <a:t>performance </a:t>
            </a:r>
            <a:br>
              <a:rPr lang="en-US" dirty="0">
                <a:solidFill>
                  <a:schemeClr val="tx1">
                    <a:lumMod val="50000"/>
                  </a:schemeClr>
                </a:solidFill>
              </a:rPr>
            </a:br>
            <a:r>
              <a:rPr lang="en-US" dirty="0">
                <a:solidFill>
                  <a:schemeClr val="tx1">
                    <a:lumMod val="50000"/>
                  </a:schemeClr>
                </a:solidFill>
              </a:rPr>
              <a:t>optimization</a:t>
            </a:r>
          </a:p>
        </p:txBody>
      </p:sp>
      <p:pic>
        <p:nvPicPr>
          <p:cNvPr id="3" name="Picture 2">
            <a:extLst>
              <a:ext uri="{FF2B5EF4-FFF2-40B4-BE49-F238E27FC236}">
                <a16:creationId xmlns:a16="http://schemas.microsoft.com/office/drawing/2014/main" id="{AC790650-3A2F-4389-A1CC-FAA0E30ECA7C}"/>
              </a:ext>
            </a:extLst>
          </p:cNvPr>
          <p:cNvPicPr>
            <a:picLocks noChangeAspect="1"/>
          </p:cNvPicPr>
          <p:nvPr/>
        </p:nvPicPr>
        <p:blipFill>
          <a:blip r:embed="rId2"/>
          <a:stretch>
            <a:fillRect/>
          </a:stretch>
        </p:blipFill>
        <p:spPr>
          <a:xfrm>
            <a:off x="7336972" y="1166140"/>
            <a:ext cx="4095889" cy="2987113"/>
          </a:xfrm>
          <a:prstGeom prst="rect">
            <a:avLst/>
          </a:prstGeom>
          <a:ln>
            <a:noFill/>
          </a:ln>
          <a:effectLst>
            <a:outerShdw blurRad="152400" dist="317500" dir="5400000" sx="90000" sy="-19000" rotWithShape="0">
              <a:prstClr val="black">
                <a:alpha val="15000"/>
              </a:prst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pic>
      <p:sp>
        <p:nvSpPr>
          <p:cNvPr id="2" name="TextBox 1">
            <a:extLst>
              <a:ext uri="{FF2B5EF4-FFF2-40B4-BE49-F238E27FC236}">
                <a16:creationId xmlns:a16="http://schemas.microsoft.com/office/drawing/2014/main" id="{D94DCFE9-F7FF-423C-9859-1A43956E8B2B}"/>
              </a:ext>
            </a:extLst>
          </p:cNvPr>
          <p:cNvSpPr txBox="1"/>
          <p:nvPr/>
        </p:nvSpPr>
        <p:spPr>
          <a:xfrm>
            <a:off x="11045532" y="6602305"/>
            <a:ext cx="1146468" cy="253916"/>
          </a:xfrm>
          <a:prstGeom prst="rect">
            <a:avLst/>
          </a:prstGeom>
          <a:noFill/>
        </p:spPr>
        <p:txBody>
          <a:bodyPr wrap="none" rtlCol="0">
            <a:spAutoFit/>
          </a:bodyPr>
          <a:lstStyle/>
          <a:p>
            <a:r>
              <a:rPr lang="en-IN" sz="1050" dirty="0">
                <a:solidFill>
                  <a:schemeClr val="tx1">
                    <a:lumMod val="50000"/>
                  </a:schemeClr>
                </a:solidFill>
              </a:rPr>
              <a:t>Power BI | Excel</a:t>
            </a:r>
          </a:p>
        </p:txBody>
      </p:sp>
      <p:sp>
        <p:nvSpPr>
          <p:cNvPr id="8" name="TextBox 7">
            <a:extLst>
              <a:ext uri="{FF2B5EF4-FFF2-40B4-BE49-F238E27FC236}">
                <a16:creationId xmlns:a16="http://schemas.microsoft.com/office/drawing/2014/main" id="{9B122EBC-83CE-47B3-8D8A-2A40FC0C2069}"/>
              </a:ext>
            </a:extLst>
          </p:cNvPr>
          <p:cNvSpPr txBox="1"/>
          <p:nvPr/>
        </p:nvSpPr>
        <p:spPr>
          <a:xfrm>
            <a:off x="564116" y="3429000"/>
            <a:ext cx="6226593" cy="369332"/>
          </a:xfrm>
          <a:prstGeom prst="rect">
            <a:avLst/>
          </a:prstGeom>
          <a:noFill/>
        </p:spPr>
        <p:txBody>
          <a:bodyPr wrap="square" rtlCol="0">
            <a:spAutoFit/>
          </a:bodyPr>
          <a:lstStyle/>
          <a:p>
            <a:r>
              <a:rPr lang="en-IN" dirty="0">
                <a:solidFill>
                  <a:schemeClr val="tx1">
                    <a:lumMod val="50000"/>
                  </a:schemeClr>
                </a:solidFill>
              </a:rPr>
              <a:t>Data-Driven Insights for Faster,Safer &amp; Efficent Deliveries</a:t>
            </a:r>
          </a:p>
        </p:txBody>
      </p:sp>
      <p:sp>
        <p:nvSpPr>
          <p:cNvPr id="9" name="TextBox 8">
            <a:extLst>
              <a:ext uri="{FF2B5EF4-FFF2-40B4-BE49-F238E27FC236}">
                <a16:creationId xmlns:a16="http://schemas.microsoft.com/office/drawing/2014/main" id="{706B175A-4C6E-443D-AFC9-505E98650B0C}"/>
              </a:ext>
            </a:extLst>
          </p:cNvPr>
          <p:cNvSpPr txBox="1"/>
          <p:nvPr/>
        </p:nvSpPr>
        <p:spPr>
          <a:xfrm>
            <a:off x="0" y="6604084"/>
            <a:ext cx="2153154" cy="253916"/>
          </a:xfrm>
          <a:prstGeom prst="rect">
            <a:avLst/>
          </a:prstGeom>
          <a:noFill/>
        </p:spPr>
        <p:txBody>
          <a:bodyPr wrap="none" rtlCol="0">
            <a:spAutoFit/>
          </a:bodyPr>
          <a:lstStyle/>
          <a:p>
            <a:r>
              <a:rPr lang="en-IN" sz="1050" dirty="0">
                <a:solidFill>
                  <a:schemeClr val="tx1">
                    <a:lumMod val="50000"/>
                  </a:schemeClr>
                </a:solidFill>
              </a:rPr>
              <a:t>Prepared by: Ambar Mandavkar</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Placeholder 14" descr="White modern architecture">
            <a:extLst>
              <a:ext uri="{FF2B5EF4-FFF2-40B4-BE49-F238E27FC236}">
                <a16:creationId xmlns:a16="http://schemas.microsoft.com/office/drawing/2014/main" id="{3CC7CE3C-808F-4545-92D2-964CD2E68972}"/>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rot="5400000">
            <a:off x="-277401" y="599789"/>
            <a:ext cx="6858001" cy="5658416"/>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a:effectLst>
            <a:outerShdw blurRad="50800" dist="50800" dir="5400000" algn="ctr" rotWithShape="0">
              <a:srgbClr val="000000"/>
            </a:outerShdw>
          </a:effectLst>
        </p:spPr>
      </p:pic>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398593" y="278183"/>
            <a:ext cx="11409358" cy="979118"/>
          </a:xfrm>
        </p:spPr>
        <p:txBody>
          <a:bodyPr/>
          <a:lstStyle/>
          <a:p>
            <a:r>
              <a:rPr lang="en-GB" dirty="0">
                <a:solidFill>
                  <a:schemeClr val="bg2">
                    <a:lumMod val="25000"/>
                  </a:schemeClr>
                </a:solidFill>
              </a:rPr>
              <a:t>Inventory Efficiency &amp; Revenue Risk Analysis</a:t>
            </a:r>
            <a:endParaRPr lang="en-US" dirty="0">
              <a:solidFill>
                <a:schemeClr val="bg2">
                  <a:lumMod val="25000"/>
                </a:schemeClr>
              </a:solidFill>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flipH="1">
            <a:off x="8570975" y="3236975"/>
            <a:ext cx="6858001" cy="384047"/>
          </a:xfrm>
          <a:ln>
            <a:solidFill>
              <a:schemeClr val="bg2">
                <a:lumMod val="75000"/>
              </a:schemeClr>
            </a:solidFill>
          </a:ln>
        </p:spPr>
        <p:txBody>
          <a:bodyPr/>
          <a:lstStyle/>
          <a:p>
            <a:r>
              <a:rPr lang="en-US" dirty="0"/>
              <a:t>                    </a:t>
            </a: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r>
              <a:rPr lang="en-US" dirty="0"/>
              <a:t>            </a:t>
            </a:r>
          </a:p>
          <a:p>
            <a:endParaRPr lang="en-US" dirty="0"/>
          </a:p>
        </p:txBody>
      </p:sp>
      <p:pic>
        <p:nvPicPr>
          <p:cNvPr id="21" name="Picture 20">
            <a:extLst>
              <a:ext uri="{FF2B5EF4-FFF2-40B4-BE49-F238E27FC236}">
                <a16:creationId xmlns:a16="http://schemas.microsoft.com/office/drawing/2014/main" id="{EC0B018C-601D-4B58-B367-2EC74BDD709D}"/>
              </a:ext>
            </a:extLst>
          </p:cNvPr>
          <p:cNvPicPr>
            <a:picLocks noChangeAspect="1"/>
          </p:cNvPicPr>
          <p:nvPr/>
        </p:nvPicPr>
        <p:blipFill>
          <a:blip r:embed="rId4"/>
          <a:stretch>
            <a:fillRect/>
          </a:stretch>
        </p:blipFill>
        <p:spPr>
          <a:xfrm>
            <a:off x="818979" y="4093756"/>
            <a:ext cx="4396705" cy="2287994"/>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30929942-D933-4352-AD40-29586E6961C1}"/>
              </a:ext>
            </a:extLst>
          </p:cNvPr>
          <p:cNvPicPr>
            <a:picLocks noChangeAspect="1"/>
          </p:cNvPicPr>
          <p:nvPr/>
        </p:nvPicPr>
        <p:blipFill>
          <a:blip r:embed="rId5"/>
          <a:stretch>
            <a:fillRect/>
          </a:stretch>
        </p:blipFill>
        <p:spPr>
          <a:xfrm>
            <a:off x="1469656" y="1592634"/>
            <a:ext cx="3363885" cy="2165789"/>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95E59015-70C0-41B9-AC77-746A28D0D4E4}"/>
              </a:ext>
            </a:extLst>
          </p:cNvPr>
          <p:cNvSpPr txBox="1"/>
          <p:nvPr/>
        </p:nvSpPr>
        <p:spPr>
          <a:xfrm>
            <a:off x="6413323" y="1397672"/>
            <a:ext cx="4468906" cy="2031325"/>
          </a:xfrm>
          <a:prstGeom prst="rect">
            <a:avLst/>
          </a:prstGeom>
          <a:noFill/>
        </p:spPr>
        <p:txBody>
          <a:bodyPr wrap="square" rtlCol="0">
            <a:spAutoFit/>
          </a:bodyPr>
          <a:lstStyle/>
          <a:p>
            <a:r>
              <a:rPr lang="en-GB" sz="1400" dirty="0">
                <a:solidFill>
                  <a:schemeClr val="tx1">
                    <a:lumMod val="50000"/>
                  </a:schemeClr>
                </a:solidFill>
              </a:rPr>
              <a:t>Insights :</a:t>
            </a:r>
          </a:p>
          <a:p>
            <a:pPr marL="171450" indent="-171450">
              <a:buFont typeface="Arial" panose="020B0604020202020204" pitchFamily="34" charset="0"/>
              <a:buChar char="•"/>
            </a:pPr>
            <a:r>
              <a:rPr lang="en-GB" sz="1400" dirty="0">
                <a:solidFill>
                  <a:schemeClr val="tx1">
                    <a:lumMod val="50000"/>
                  </a:schemeClr>
                </a:solidFill>
              </a:rPr>
              <a:t>Nearly half of customer demand is impacted by stock unavailability</a:t>
            </a:r>
          </a:p>
          <a:p>
            <a:pPr marL="171450" indent="-171450">
              <a:buFont typeface="Arial" panose="020B0604020202020204" pitchFamily="34" charset="0"/>
              <a:buChar char="•"/>
            </a:pPr>
            <a:r>
              <a:rPr lang="en-GB" sz="1400" dirty="0">
                <a:solidFill>
                  <a:schemeClr val="tx1">
                    <a:lumMod val="50000"/>
                  </a:schemeClr>
                </a:solidFill>
              </a:rPr>
              <a:t>High out-of-stock rates are limiting order fulfillment</a:t>
            </a:r>
          </a:p>
          <a:p>
            <a:r>
              <a:rPr lang="en-GB" sz="1400" dirty="0">
                <a:solidFill>
                  <a:schemeClr val="tx1">
                    <a:lumMod val="50000"/>
                  </a:schemeClr>
                </a:solidFill>
              </a:rPr>
              <a:t>Business Value:</a:t>
            </a:r>
          </a:p>
          <a:p>
            <a:pPr marL="171450" indent="-171450">
              <a:buFont typeface="Arial" panose="020B0604020202020204" pitchFamily="34" charset="0"/>
              <a:buChar char="•"/>
            </a:pPr>
            <a:r>
              <a:rPr lang="en-GB" sz="1400" dirty="0">
                <a:solidFill>
                  <a:schemeClr val="tx1">
                    <a:lumMod val="50000"/>
                  </a:schemeClr>
                </a:solidFill>
              </a:rPr>
              <a:t>Direct revenue loss</a:t>
            </a:r>
          </a:p>
          <a:p>
            <a:pPr marL="171450" indent="-171450">
              <a:buFont typeface="Arial" panose="020B0604020202020204" pitchFamily="34" charset="0"/>
              <a:buChar char="•"/>
            </a:pPr>
            <a:r>
              <a:rPr lang="en-GB" sz="1400" dirty="0">
                <a:solidFill>
                  <a:schemeClr val="tx1">
                    <a:lumMod val="50000"/>
                  </a:schemeClr>
                </a:solidFill>
              </a:rPr>
              <a:t>Increased customer dissatisfaction</a:t>
            </a:r>
          </a:p>
          <a:p>
            <a:pPr marL="171450" indent="-171450">
              <a:buFont typeface="Arial" panose="020B0604020202020204" pitchFamily="34" charset="0"/>
              <a:buChar char="•"/>
            </a:pPr>
            <a:r>
              <a:rPr lang="en-GB" sz="1400" dirty="0">
                <a:solidFill>
                  <a:schemeClr val="tx1">
                    <a:lumMod val="50000"/>
                  </a:schemeClr>
                </a:solidFill>
              </a:rPr>
              <a:t>Lower repeat purchases</a:t>
            </a:r>
          </a:p>
        </p:txBody>
      </p:sp>
      <p:sp>
        <p:nvSpPr>
          <p:cNvPr id="25" name="TextBox 24">
            <a:extLst>
              <a:ext uri="{FF2B5EF4-FFF2-40B4-BE49-F238E27FC236}">
                <a16:creationId xmlns:a16="http://schemas.microsoft.com/office/drawing/2014/main" id="{22273211-4B61-417A-A205-3827B1CF8E90}"/>
              </a:ext>
            </a:extLst>
          </p:cNvPr>
          <p:cNvSpPr txBox="1"/>
          <p:nvPr/>
        </p:nvSpPr>
        <p:spPr>
          <a:xfrm>
            <a:off x="6327598" y="4093756"/>
            <a:ext cx="4468906" cy="2031325"/>
          </a:xfrm>
          <a:prstGeom prst="rect">
            <a:avLst/>
          </a:prstGeom>
          <a:noFill/>
        </p:spPr>
        <p:txBody>
          <a:bodyPr wrap="square" rtlCol="0">
            <a:spAutoFit/>
          </a:bodyPr>
          <a:lstStyle/>
          <a:p>
            <a:r>
              <a:rPr lang="en-GB" sz="1400" dirty="0">
                <a:solidFill>
                  <a:schemeClr val="tx1">
                    <a:lumMod val="50000"/>
                  </a:schemeClr>
                </a:solidFill>
              </a:rPr>
              <a:t>Insights :</a:t>
            </a:r>
          </a:p>
          <a:p>
            <a:pPr marL="171450" indent="-171450">
              <a:buFont typeface="Arial" panose="020B0604020202020204" pitchFamily="34" charset="0"/>
              <a:buChar char="•"/>
            </a:pPr>
            <a:r>
              <a:rPr lang="en-GB" sz="1400" dirty="0">
                <a:solidFill>
                  <a:schemeClr val="tx1">
                    <a:lumMod val="50000"/>
                  </a:schemeClr>
                </a:solidFill>
              </a:rPr>
              <a:t>Certain categories face consistently higher stock shortages</a:t>
            </a:r>
          </a:p>
          <a:p>
            <a:pPr marL="171450" indent="-171450">
              <a:buFont typeface="Arial" panose="020B0604020202020204" pitchFamily="34" charset="0"/>
              <a:buChar char="•"/>
            </a:pPr>
            <a:r>
              <a:rPr lang="en-GB" sz="1400" dirty="0">
                <a:solidFill>
                  <a:schemeClr val="tx1">
                    <a:lumMod val="50000"/>
                  </a:schemeClr>
                </a:solidFill>
              </a:rPr>
              <a:t>These categories contribute most to missed revenue opportunities</a:t>
            </a:r>
          </a:p>
          <a:p>
            <a:r>
              <a:rPr lang="en-GB" sz="1400" dirty="0">
                <a:solidFill>
                  <a:schemeClr val="tx1">
                    <a:lumMod val="50000"/>
                  </a:schemeClr>
                </a:solidFill>
              </a:rPr>
              <a:t>Business Value:</a:t>
            </a:r>
          </a:p>
          <a:p>
            <a:pPr marL="171450" indent="-171450">
              <a:buFont typeface="Arial" panose="020B0604020202020204" pitchFamily="34" charset="0"/>
              <a:buChar char="•"/>
            </a:pPr>
            <a:r>
              <a:rPr lang="en-GB" sz="1400" dirty="0">
                <a:solidFill>
                  <a:schemeClr val="tx1">
                    <a:lumMod val="50000"/>
                  </a:schemeClr>
                </a:solidFill>
              </a:rPr>
              <a:t>Helps prioritize inventory planning</a:t>
            </a:r>
          </a:p>
          <a:p>
            <a:pPr marL="171450" indent="-171450">
              <a:buFont typeface="Arial" panose="020B0604020202020204" pitchFamily="34" charset="0"/>
              <a:buChar char="•"/>
            </a:pPr>
            <a:r>
              <a:rPr lang="en-GB" sz="1400" dirty="0">
                <a:solidFill>
                  <a:schemeClr val="tx1">
                    <a:lumMod val="50000"/>
                  </a:schemeClr>
                </a:solidFill>
              </a:rPr>
              <a:t>Improves demand forecasting</a:t>
            </a:r>
          </a:p>
          <a:p>
            <a:pPr marL="171450" indent="-171450">
              <a:buFont typeface="Arial" panose="020B0604020202020204" pitchFamily="34" charset="0"/>
              <a:buChar char="•"/>
            </a:pPr>
            <a:r>
              <a:rPr lang="en-GB" sz="1400" dirty="0">
                <a:solidFill>
                  <a:schemeClr val="tx1">
                    <a:lumMod val="50000"/>
                  </a:schemeClr>
                </a:solidFill>
              </a:rPr>
              <a:t>Prevents sales leakage</a:t>
            </a:r>
          </a:p>
        </p:txBody>
      </p:sp>
    </p:spTree>
    <p:extLst>
      <p:ext uri="{BB962C8B-B14F-4D97-AF65-F5344CB8AC3E}">
        <p14:creationId xmlns:p14="http://schemas.microsoft.com/office/powerpoint/2010/main" val="394506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14" descr="&#10;">
            <a:extLst>
              <a:ext uri="{FF2B5EF4-FFF2-40B4-BE49-F238E27FC236}">
                <a16:creationId xmlns:a16="http://schemas.microsoft.com/office/drawing/2014/main" id="{DCE7A42F-04FE-42AB-A8DE-EEACEB689BD5}"/>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rot="5400000">
            <a:off x="5534024" y="-5534025"/>
            <a:ext cx="1123950" cy="12192001"/>
          </a:xfrm>
          <a:prstGeom prst="rect">
            <a:avLst/>
          </a:prstGeom>
          <a:effectLst>
            <a:outerShdw blurRad="50800" dist="50800" dir="5400000" algn="ctr" rotWithShape="0">
              <a:srgbClr val="000000"/>
            </a:outerShdw>
          </a:effectLst>
        </p:spPr>
      </p:pic>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a:xfrm>
            <a:off x="889000" y="180975"/>
            <a:ext cx="10121900" cy="942975"/>
          </a:xfrm>
        </p:spPr>
        <p:txBody>
          <a:bodyPr/>
          <a:lstStyle/>
          <a:p>
            <a:r>
              <a:rPr lang="en-US" dirty="0"/>
              <a:t>FUTURE ENHANCEMENTS &amp; BUSINESS ACTION PLAN</a:t>
            </a:r>
          </a:p>
        </p:txBody>
      </p:sp>
      <p:sp>
        <p:nvSpPr>
          <p:cNvPr id="22" name="TextBox 21">
            <a:extLst>
              <a:ext uri="{FF2B5EF4-FFF2-40B4-BE49-F238E27FC236}">
                <a16:creationId xmlns:a16="http://schemas.microsoft.com/office/drawing/2014/main" id="{3214FED9-54BE-48E9-BC63-C816F305AB62}"/>
              </a:ext>
            </a:extLst>
          </p:cNvPr>
          <p:cNvSpPr txBox="1"/>
          <p:nvPr/>
        </p:nvSpPr>
        <p:spPr>
          <a:xfrm>
            <a:off x="468540" y="1398444"/>
            <a:ext cx="5981700" cy="1169551"/>
          </a:xfrm>
          <a:prstGeom prst="rect">
            <a:avLst/>
          </a:prstGeom>
          <a:noFill/>
        </p:spPr>
        <p:txBody>
          <a:bodyPr wrap="square" rtlCol="0">
            <a:spAutoFit/>
          </a:bodyPr>
          <a:lstStyle/>
          <a:p>
            <a:r>
              <a:rPr lang="en-IN" sz="1400" b="1" dirty="0">
                <a:solidFill>
                  <a:schemeClr val="tx1">
                    <a:lumMod val="50000"/>
                  </a:schemeClr>
                </a:solidFill>
              </a:rPr>
              <a:t>Inventory &amp; Stock Management Improvements:</a:t>
            </a:r>
          </a:p>
          <a:p>
            <a:pPr marL="285750" indent="-285750">
              <a:buFont typeface="Arial" panose="020B0604020202020204" pitchFamily="34" charset="0"/>
              <a:buChar char="•"/>
            </a:pPr>
            <a:r>
              <a:rPr lang="en-GB" sz="1400" dirty="0">
                <a:solidFill>
                  <a:schemeClr val="tx1">
                    <a:lumMod val="50000"/>
                  </a:schemeClr>
                </a:solidFill>
              </a:rPr>
              <a:t>Implement daily stock audits for fast-moving categories</a:t>
            </a:r>
          </a:p>
          <a:p>
            <a:pPr marL="285750" indent="-285750">
              <a:buFont typeface="Arial" panose="020B0604020202020204" pitchFamily="34" charset="0"/>
              <a:buChar char="•"/>
            </a:pPr>
            <a:r>
              <a:rPr lang="en-GB" sz="1400" dirty="0">
                <a:solidFill>
                  <a:schemeClr val="tx1">
                    <a:lumMod val="50000"/>
                  </a:schemeClr>
                </a:solidFill>
              </a:rPr>
              <a:t>Introduce auto re-order system when stock drops below threshold</a:t>
            </a:r>
          </a:p>
          <a:p>
            <a:pPr marL="285750" indent="-285750">
              <a:buFont typeface="Arial" panose="020B0604020202020204" pitchFamily="34" charset="0"/>
              <a:buChar char="•"/>
            </a:pPr>
            <a:r>
              <a:rPr lang="en-GB" sz="1400" dirty="0">
                <a:solidFill>
                  <a:schemeClr val="tx1">
                    <a:lumMod val="50000"/>
                  </a:schemeClr>
                </a:solidFill>
              </a:rPr>
              <a:t>Priority restocking for high demand products</a:t>
            </a:r>
          </a:p>
          <a:p>
            <a:pPr marL="285750" indent="-285750">
              <a:buFont typeface="Arial" panose="020B0604020202020204" pitchFamily="34" charset="0"/>
              <a:buChar char="•"/>
            </a:pPr>
            <a:r>
              <a:rPr lang="en-GB" sz="1400" dirty="0">
                <a:solidFill>
                  <a:schemeClr val="tx1">
                    <a:lumMod val="50000"/>
                  </a:schemeClr>
                </a:solidFill>
              </a:rPr>
              <a:t>Pre-pack popular daily items in warehouses</a:t>
            </a:r>
            <a:endParaRPr lang="en-IN" sz="1400" dirty="0">
              <a:solidFill>
                <a:schemeClr val="tx1">
                  <a:lumMod val="50000"/>
                </a:schemeClr>
              </a:solidFill>
            </a:endParaRPr>
          </a:p>
        </p:txBody>
      </p:sp>
      <p:sp>
        <p:nvSpPr>
          <p:cNvPr id="23" name="TextBox 22">
            <a:extLst>
              <a:ext uri="{FF2B5EF4-FFF2-40B4-BE49-F238E27FC236}">
                <a16:creationId xmlns:a16="http://schemas.microsoft.com/office/drawing/2014/main" id="{857A50DE-FFE3-4AFE-A3D2-59A88BC4B110}"/>
              </a:ext>
            </a:extLst>
          </p:cNvPr>
          <p:cNvSpPr txBox="1"/>
          <p:nvPr/>
        </p:nvSpPr>
        <p:spPr>
          <a:xfrm>
            <a:off x="6406470" y="1983221"/>
            <a:ext cx="4340034" cy="1169551"/>
          </a:xfrm>
          <a:prstGeom prst="rect">
            <a:avLst/>
          </a:prstGeom>
          <a:noFill/>
        </p:spPr>
        <p:txBody>
          <a:bodyPr wrap="none" rtlCol="0">
            <a:spAutoFit/>
          </a:bodyPr>
          <a:lstStyle/>
          <a:p>
            <a:r>
              <a:rPr lang="en-GB" sz="1400" b="1" dirty="0">
                <a:solidFill>
                  <a:schemeClr val="tx1">
                    <a:lumMod val="50000"/>
                  </a:schemeClr>
                </a:solidFill>
              </a:rPr>
              <a:t>Delivery Speed &amp; Delay Reduction Strategy:</a:t>
            </a:r>
          </a:p>
          <a:p>
            <a:pPr marL="285750" indent="-285750">
              <a:buFont typeface="Arial" panose="020B0604020202020204" pitchFamily="34" charset="0"/>
              <a:buChar char="•"/>
            </a:pPr>
            <a:r>
              <a:rPr lang="en-GB" sz="1400" dirty="0">
                <a:solidFill>
                  <a:schemeClr val="tx1">
                    <a:lumMod val="50000"/>
                  </a:schemeClr>
                </a:solidFill>
              </a:rPr>
              <a:t>Real-time route optimization using traffic data</a:t>
            </a:r>
          </a:p>
          <a:p>
            <a:pPr marL="285750" indent="-285750">
              <a:buFont typeface="Arial" panose="020B0604020202020204" pitchFamily="34" charset="0"/>
              <a:buChar char="•"/>
            </a:pPr>
            <a:r>
              <a:rPr lang="en-GB" sz="1400" dirty="0">
                <a:solidFill>
                  <a:schemeClr val="tx1">
                    <a:lumMod val="50000"/>
                  </a:schemeClr>
                </a:solidFill>
              </a:rPr>
              <a:t>Peak-hour rider surge planning</a:t>
            </a:r>
          </a:p>
          <a:p>
            <a:pPr marL="285750" indent="-285750">
              <a:buFont typeface="Arial" panose="020B0604020202020204" pitchFamily="34" charset="0"/>
              <a:buChar char="•"/>
            </a:pPr>
            <a:r>
              <a:rPr lang="en-GB" sz="1400" dirty="0">
                <a:solidFill>
                  <a:schemeClr val="tx1">
                    <a:lumMod val="50000"/>
                  </a:schemeClr>
                </a:solidFill>
              </a:rPr>
              <a:t>Micro-warehouses closer to high demand areas</a:t>
            </a:r>
          </a:p>
          <a:p>
            <a:pPr marL="285750" indent="-285750">
              <a:buFont typeface="Arial" panose="020B0604020202020204" pitchFamily="34" charset="0"/>
              <a:buChar char="•"/>
            </a:pPr>
            <a:r>
              <a:rPr lang="en-GB" sz="1400" dirty="0">
                <a:solidFill>
                  <a:schemeClr val="tx1">
                    <a:lumMod val="50000"/>
                  </a:schemeClr>
                </a:solidFill>
              </a:rPr>
              <a:t>Pre-pick orders during rush hours</a:t>
            </a:r>
            <a:endParaRPr lang="en-IN" sz="1400" dirty="0">
              <a:solidFill>
                <a:schemeClr val="tx1">
                  <a:lumMod val="50000"/>
                </a:schemeClr>
              </a:solidFill>
            </a:endParaRPr>
          </a:p>
        </p:txBody>
      </p:sp>
      <p:sp>
        <p:nvSpPr>
          <p:cNvPr id="24" name="TextBox 23">
            <a:extLst>
              <a:ext uri="{FF2B5EF4-FFF2-40B4-BE49-F238E27FC236}">
                <a16:creationId xmlns:a16="http://schemas.microsoft.com/office/drawing/2014/main" id="{92AA265A-4600-4999-9054-45DB0DCC5042}"/>
              </a:ext>
            </a:extLst>
          </p:cNvPr>
          <p:cNvSpPr txBox="1"/>
          <p:nvPr/>
        </p:nvSpPr>
        <p:spPr>
          <a:xfrm>
            <a:off x="542925" y="3055649"/>
            <a:ext cx="4260846" cy="1169551"/>
          </a:xfrm>
          <a:prstGeom prst="rect">
            <a:avLst/>
          </a:prstGeom>
          <a:noFill/>
        </p:spPr>
        <p:txBody>
          <a:bodyPr wrap="none" rtlCol="0">
            <a:spAutoFit/>
          </a:bodyPr>
          <a:lstStyle/>
          <a:p>
            <a:r>
              <a:rPr lang="en-GB" sz="1400" b="1" dirty="0">
                <a:solidFill>
                  <a:schemeClr val="tx1">
                    <a:lumMod val="50000"/>
                  </a:schemeClr>
                </a:solidFill>
              </a:rPr>
              <a:t>Agent Performance &amp; Workforce Optimization:</a:t>
            </a:r>
          </a:p>
          <a:p>
            <a:pPr marL="285750" indent="-285750">
              <a:buFont typeface="Arial" panose="020B0604020202020204" pitchFamily="34" charset="0"/>
              <a:buChar char="•"/>
            </a:pPr>
            <a:r>
              <a:rPr lang="en-GB" sz="1400" dirty="0">
                <a:solidFill>
                  <a:schemeClr val="tx1">
                    <a:lumMod val="50000"/>
                  </a:schemeClr>
                </a:solidFill>
              </a:rPr>
              <a:t>Performance-based incentives for top riders</a:t>
            </a:r>
          </a:p>
          <a:p>
            <a:pPr marL="285750" indent="-285750">
              <a:buFont typeface="Arial" panose="020B0604020202020204" pitchFamily="34" charset="0"/>
              <a:buChar char="•"/>
            </a:pPr>
            <a:r>
              <a:rPr lang="en-GB" sz="1400" dirty="0">
                <a:solidFill>
                  <a:schemeClr val="tx1">
                    <a:lumMod val="50000"/>
                  </a:schemeClr>
                </a:solidFill>
              </a:rPr>
              <a:t>Training programs for low rated agents</a:t>
            </a:r>
          </a:p>
          <a:p>
            <a:pPr marL="285750" indent="-285750">
              <a:buFont typeface="Arial" panose="020B0604020202020204" pitchFamily="34" charset="0"/>
              <a:buChar char="•"/>
            </a:pPr>
            <a:r>
              <a:rPr lang="en-GB" sz="1400" dirty="0">
                <a:solidFill>
                  <a:schemeClr val="tx1">
                    <a:lumMod val="50000"/>
                  </a:schemeClr>
                </a:solidFill>
              </a:rPr>
              <a:t>Deactivate repeatedly poor performers</a:t>
            </a:r>
          </a:p>
          <a:p>
            <a:pPr marL="285750" indent="-285750">
              <a:buFont typeface="Arial" panose="020B0604020202020204" pitchFamily="34" charset="0"/>
              <a:buChar char="•"/>
            </a:pPr>
            <a:r>
              <a:rPr lang="en-GB" sz="1400" dirty="0">
                <a:solidFill>
                  <a:schemeClr val="tx1">
                    <a:lumMod val="50000"/>
                  </a:schemeClr>
                </a:solidFill>
              </a:rPr>
              <a:t>Bonus for on-time delivery streaks</a:t>
            </a:r>
            <a:endParaRPr lang="en-IN" sz="1400" dirty="0">
              <a:solidFill>
                <a:schemeClr val="tx1">
                  <a:lumMod val="50000"/>
                </a:schemeClr>
              </a:solidFill>
            </a:endParaRPr>
          </a:p>
        </p:txBody>
      </p:sp>
      <p:sp>
        <p:nvSpPr>
          <p:cNvPr id="27" name="TextBox 26">
            <a:extLst>
              <a:ext uri="{FF2B5EF4-FFF2-40B4-BE49-F238E27FC236}">
                <a16:creationId xmlns:a16="http://schemas.microsoft.com/office/drawing/2014/main" id="{6A23F9E0-E8E5-4FBE-974D-4DB99C9CD89B}"/>
              </a:ext>
            </a:extLst>
          </p:cNvPr>
          <p:cNvSpPr txBox="1"/>
          <p:nvPr/>
        </p:nvSpPr>
        <p:spPr>
          <a:xfrm>
            <a:off x="6772275" y="4038596"/>
            <a:ext cx="3974229" cy="1169551"/>
          </a:xfrm>
          <a:prstGeom prst="rect">
            <a:avLst/>
          </a:prstGeom>
          <a:noFill/>
        </p:spPr>
        <p:txBody>
          <a:bodyPr wrap="none" rtlCol="0">
            <a:spAutoFit/>
          </a:bodyPr>
          <a:lstStyle/>
          <a:p>
            <a:r>
              <a:rPr lang="en-GB" sz="1400" b="1" dirty="0">
                <a:solidFill>
                  <a:schemeClr val="tx1">
                    <a:lumMod val="50000"/>
                  </a:schemeClr>
                </a:solidFill>
              </a:rPr>
              <a:t>Customer Experience &amp; Retention Strategy:</a:t>
            </a:r>
          </a:p>
          <a:p>
            <a:pPr marL="285750" indent="-285750">
              <a:buFont typeface="Arial" panose="020B0604020202020204" pitchFamily="34" charset="0"/>
              <a:buChar char="•"/>
            </a:pPr>
            <a:r>
              <a:rPr lang="en-GB" sz="1400" dirty="0">
                <a:solidFill>
                  <a:schemeClr val="tx1">
                    <a:lumMod val="50000"/>
                  </a:schemeClr>
                </a:solidFill>
              </a:rPr>
              <a:t>Special offers for unhappy customers</a:t>
            </a:r>
          </a:p>
          <a:p>
            <a:pPr marL="285750" indent="-285750">
              <a:buFont typeface="Arial" panose="020B0604020202020204" pitchFamily="34" charset="0"/>
              <a:buChar char="•"/>
            </a:pPr>
            <a:r>
              <a:rPr lang="en-GB" sz="1400" dirty="0">
                <a:solidFill>
                  <a:schemeClr val="tx1">
                    <a:lumMod val="50000"/>
                  </a:schemeClr>
                </a:solidFill>
              </a:rPr>
              <a:t>City-specific service improvements</a:t>
            </a:r>
          </a:p>
          <a:p>
            <a:pPr marL="285750" indent="-285750">
              <a:buFont typeface="Arial" panose="020B0604020202020204" pitchFamily="34" charset="0"/>
              <a:buChar char="•"/>
            </a:pPr>
            <a:r>
              <a:rPr lang="en-GB" sz="1400" dirty="0">
                <a:solidFill>
                  <a:schemeClr val="tx1">
                    <a:lumMod val="50000"/>
                  </a:schemeClr>
                </a:solidFill>
              </a:rPr>
              <a:t>Loyalty rewards for daily customers</a:t>
            </a:r>
          </a:p>
          <a:p>
            <a:pPr marL="285750" indent="-285750">
              <a:buFont typeface="Arial" panose="020B0604020202020204" pitchFamily="34" charset="0"/>
              <a:buChar char="•"/>
            </a:pPr>
            <a:r>
              <a:rPr lang="en-GB" sz="1400" dirty="0">
                <a:solidFill>
                  <a:schemeClr val="tx1">
                    <a:lumMod val="50000"/>
                  </a:schemeClr>
                </a:solidFill>
              </a:rPr>
              <a:t>Priority delivery for high-value users</a:t>
            </a:r>
          </a:p>
        </p:txBody>
      </p:sp>
      <p:sp>
        <p:nvSpPr>
          <p:cNvPr id="28" name="TextBox 27">
            <a:extLst>
              <a:ext uri="{FF2B5EF4-FFF2-40B4-BE49-F238E27FC236}">
                <a16:creationId xmlns:a16="http://schemas.microsoft.com/office/drawing/2014/main" id="{62D94C92-90C3-4D75-9FEA-CD92F38A551A}"/>
              </a:ext>
            </a:extLst>
          </p:cNvPr>
          <p:cNvSpPr txBox="1"/>
          <p:nvPr/>
        </p:nvSpPr>
        <p:spPr>
          <a:xfrm>
            <a:off x="542925" y="4987350"/>
            <a:ext cx="3955763" cy="1169551"/>
          </a:xfrm>
          <a:prstGeom prst="rect">
            <a:avLst/>
          </a:prstGeom>
          <a:noFill/>
        </p:spPr>
        <p:txBody>
          <a:bodyPr wrap="none" rtlCol="0">
            <a:spAutoFit/>
          </a:bodyPr>
          <a:lstStyle/>
          <a:p>
            <a:r>
              <a:rPr lang="en-GB" sz="1400" b="1" dirty="0">
                <a:solidFill>
                  <a:schemeClr val="tx1">
                    <a:lumMod val="50000"/>
                  </a:schemeClr>
                </a:solidFill>
              </a:rPr>
              <a:t>Smart Order &amp; Demand Planning System:</a:t>
            </a:r>
          </a:p>
          <a:p>
            <a:pPr marL="285750" indent="-285750">
              <a:buFont typeface="Arial" panose="020B0604020202020204" pitchFamily="34" charset="0"/>
              <a:buChar char="•"/>
            </a:pPr>
            <a:r>
              <a:rPr lang="en-GB" sz="1400" dirty="0">
                <a:solidFill>
                  <a:schemeClr val="tx1">
                    <a:lumMod val="50000"/>
                  </a:schemeClr>
                </a:solidFill>
              </a:rPr>
              <a:t>Predictive system for daily recurring orders</a:t>
            </a:r>
          </a:p>
          <a:p>
            <a:pPr marL="285750" indent="-285750">
              <a:buFont typeface="Arial" panose="020B0604020202020204" pitchFamily="34" charset="0"/>
              <a:buChar char="•"/>
            </a:pPr>
            <a:r>
              <a:rPr lang="en-GB" sz="1400" dirty="0">
                <a:solidFill>
                  <a:schemeClr val="tx1">
                    <a:lumMod val="50000"/>
                  </a:schemeClr>
                </a:solidFill>
              </a:rPr>
              <a:t>Auto pre-pack frequent items</a:t>
            </a:r>
          </a:p>
          <a:p>
            <a:pPr marL="285750" indent="-285750">
              <a:buFont typeface="Arial" panose="020B0604020202020204" pitchFamily="34" charset="0"/>
              <a:buChar char="•"/>
            </a:pPr>
            <a:r>
              <a:rPr lang="en-GB" sz="1400" dirty="0">
                <a:solidFill>
                  <a:schemeClr val="tx1">
                    <a:lumMod val="50000"/>
                  </a:schemeClr>
                </a:solidFill>
              </a:rPr>
              <a:t>Free packing for loyal customers</a:t>
            </a:r>
          </a:p>
          <a:p>
            <a:pPr marL="285750" indent="-285750">
              <a:buFont typeface="Arial" panose="020B0604020202020204" pitchFamily="34" charset="0"/>
              <a:buChar char="•"/>
            </a:pPr>
            <a:r>
              <a:rPr lang="en-GB" sz="1400" dirty="0">
                <a:solidFill>
                  <a:schemeClr val="tx1">
                    <a:lumMod val="50000"/>
                  </a:schemeClr>
                </a:solidFill>
              </a:rPr>
              <a:t>Subscription-based daily essentials</a:t>
            </a:r>
          </a:p>
        </p:txBody>
      </p:sp>
    </p:spTree>
    <p:extLst>
      <p:ext uri="{BB962C8B-B14F-4D97-AF65-F5344CB8AC3E}">
        <p14:creationId xmlns:p14="http://schemas.microsoft.com/office/powerpoint/2010/main" val="264617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pPr algn="just"/>
            <a:r>
              <a:rPr lang="en-GB" sz="1400" dirty="0">
                <a:solidFill>
                  <a:schemeClr val="tx1">
                    <a:lumMod val="50000"/>
                  </a:schemeClr>
                </a:solidFill>
              </a:rPr>
              <a:t>Quick-commerce platforms place heavy time pressure on delivery riders, often resulting in unsafe working conditions, delayed orders, product mismatches, and increased wastage. This project aims to demonstrate that faster delivery does not depend on rider stress, but on smarter inventory management and data-driven operational planning. The core motivation is to reduce extreme time pressure on riders while maintaining rapid delivery promises by improving inventory planning, order accuracy, and operational efficiency—making 10-minute deliveries safer, smarter, and more reliable.</a:t>
            </a:r>
            <a:endParaRPr lang="en-US" sz="1400" dirty="0">
              <a:solidFill>
                <a:schemeClr val="tx1">
                  <a:lumMod val="50000"/>
                </a:schemeClr>
              </a:solidFill>
            </a:endParaRP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effectLst>
            <a:outerShdw blurRad="50800" dist="50800" dir="5400000" algn="ctr" rotWithShape="0">
              <a:srgbClr val="000000"/>
            </a:outerShdw>
          </a:effectLst>
        </p:spPr>
      </p:pic>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a:xfrm>
            <a:off x="11232139" y="1604940"/>
            <a:ext cx="276238" cy="3648120"/>
          </a:xfrm>
          <a:solidFill>
            <a:schemeClr val="bg1">
              <a:lumMod val="95000"/>
              <a:alpha val="83000"/>
            </a:schemeClr>
          </a:solidFill>
          <a:effectLst>
            <a:outerShdw blurRad="50800" dist="50800" dir="5400000" algn="ctr" rotWithShape="0">
              <a:schemeClr val="tx1">
                <a:lumMod val="50000"/>
              </a:schemeClr>
            </a:outerShdw>
          </a:effectLst>
        </p:spPr>
        <p:txBody>
          <a:bodyPr/>
          <a:lstStyle/>
          <a:p>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12</a:t>
            </a:fld>
            <a:endParaRPr lang="en-US" dirty="0"/>
          </a:p>
        </p:txBody>
      </p:sp>
      <p:pic>
        <p:nvPicPr>
          <p:cNvPr id="9" name="Picture 8">
            <a:extLst>
              <a:ext uri="{FF2B5EF4-FFF2-40B4-BE49-F238E27FC236}">
                <a16:creationId xmlns:a16="http://schemas.microsoft.com/office/drawing/2014/main" id="{A95E3381-1B6D-44BC-9972-B739AE5ED6D7}"/>
              </a:ext>
            </a:extLst>
          </p:cNvPr>
          <p:cNvPicPr>
            <a:picLocks noChangeAspect="1"/>
          </p:cNvPicPr>
          <p:nvPr/>
        </p:nvPicPr>
        <p:blipFill>
          <a:blip r:embed="rId5"/>
          <a:stretch>
            <a:fillRect/>
          </a:stretch>
        </p:blipFill>
        <p:spPr>
          <a:xfrm>
            <a:off x="6800850" y="2096647"/>
            <a:ext cx="3317561" cy="2419482"/>
          </a:xfrm>
          <a:prstGeom prst="rect">
            <a:avLst/>
          </a:prstGeom>
          <a:ln>
            <a:noFill/>
          </a:ln>
          <a:effectLst>
            <a:outerShdw blurRad="152400" dist="317500" dir="5400000" sx="90000" sy="-19000" rotWithShape="0">
              <a:prstClr val="black">
                <a:alpha val="15000"/>
              </a:prst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42784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366554" y="861357"/>
            <a:ext cx="5985159" cy="1594507"/>
          </a:xfrm>
        </p:spPr>
        <p:txBody>
          <a:bodyPr/>
          <a:lstStyle/>
          <a:p>
            <a:r>
              <a:rPr lang="en-US" dirty="0">
                <a:solidFill>
                  <a:schemeClr val="tx1">
                    <a:lumMod val="50000"/>
                  </a:schemeClr>
                </a:solidFill>
              </a:rPr>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366554" y="2769011"/>
            <a:ext cx="5444517" cy="1731890"/>
          </a:xfrm>
        </p:spPr>
        <p:txBody>
          <a:bodyPr/>
          <a:lstStyle/>
          <a:p>
            <a:r>
              <a:rPr lang="en-US" dirty="0">
                <a:solidFill>
                  <a:schemeClr val="tx1">
                    <a:lumMod val="50000"/>
                  </a:schemeClr>
                </a:solidFill>
              </a:rPr>
              <a:t>Ambar Mandavkar</a:t>
            </a:r>
          </a:p>
          <a:p>
            <a:r>
              <a:rPr lang="en-US" dirty="0">
                <a:solidFill>
                  <a:schemeClr val="tx1">
                    <a:lumMod val="50000"/>
                  </a:schemeClr>
                </a:solidFill>
              </a:rPr>
              <a:t>ambarmandavkar07@gmail.com</a:t>
            </a:r>
          </a:p>
          <a:p>
            <a:endParaRPr lang="en-US" dirty="0">
              <a:solidFill>
                <a:schemeClr val="tx1">
                  <a:lumMod val="50000"/>
                </a:schemeClr>
              </a:solidFill>
            </a:endParaRPr>
          </a:p>
        </p:txBody>
      </p:sp>
      <p:pic>
        <p:nvPicPr>
          <p:cNvPr id="6" name="Picture Placeholder 14" descr="&#10;">
            <a:extLst>
              <a:ext uri="{FF2B5EF4-FFF2-40B4-BE49-F238E27FC236}">
                <a16:creationId xmlns:a16="http://schemas.microsoft.com/office/drawing/2014/main" id="{096623FD-927D-4A29-873A-671B77CD5A39}"/>
              </a:ext>
            </a:extLst>
          </p:cNvPr>
          <p:cNvPicPr>
            <a:picLocks noChangeAspect="1"/>
          </p:cNvPicPr>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rot="5400000">
            <a:off x="5174272" y="599793"/>
            <a:ext cx="6858001" cy="5658416"/>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a:effectLst>
            <a:outerShdw blurRad="50800" dist="50800" dir="5400000" algn="ctr" rotWithShape="0">
              <a:schemeClr val="tx1">
                <a:lumMod val="50000"/>
              </a:schemeClr>
            </a:outerShdw>
          </a:effectLst>
        </p:spPr>
      </p:pic>
    </p:spTree>
    <p:extLst>
      <p:ext uri="{BB962C8B-B14F-4D97-AF65-F5344CB8AC3E}">
        <p14:creationId xmlns:p14="http://schemas.microsoft.com/office/powerpoint/2010/main" val="3436351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Ceo of company</a:t>
            </a:r>
          </a:p>
        </p:txBody>
      </p:sp>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a:solidFill>
            <a:schemeClr val="tx1">
              <a:lumMod val="60000"/>
              <a:lumOff val="40000"/>
              <a:alpha val="85000"/>
            </a:schemeClr>
          </a:solidFill>
        </p:spPr>
        <p:txBody>
          <a:bodyPr/>
          <a:lstStyle/>
          <a:p>
            <a:r>
              <a:rPr lang="en-US" dirty="0">
                <a:solidFill>
                  <a:schemeClr val="tx1">
                    <a:lumMod val="50000"/>
                  </a:schemeClr>
                </a:solidFill>
              </a:rPr>
              <a:t>Albinder</a:t>
            </a:r>
          </a:p>
          <a:p>
            <a:r>
              <a:rPr lang="en-US" dirty="0">
                <a:solidFill>
                  <a:schemeClr val="tx1">
                    <a:lumMod val="50000"/>
                  </a:schemeClr>
                </a:solidFill>
              </a:rPr>
              <a:t>Dhindsa</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b="1" dirty="0">
                <a:solidFill>
                  <a:schemeClr val="tx1">
                    <a:lumMod val="50000"/>
                  </a:schemeClr>
                </a:solidFill>
              </a:rPr>
              <a:t>BLINKIT</a:t>
            </a:r>
          </a:p>
          <a:p>
            <a:endParaRPr lang="en-US" dirty="0"/>
          </a:p>
          <a:p>
            <a:endParaRPr lang="en-US" dirty="0"/>
          </a:p>
        </p:txBody>
      </p:sp>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a:xfrm>
            <a:off x="3492665" y="4542790"/>
            <a:ext cx="2226360" cy="1530417"/>
          </a:xfrm>
          <a:solidFill>
            <a:schemeClr val="tx1">
              <a:lumMod val="60000"/>
              <a:lumOff val="40000"/>
              <a:alpha val="85000"/>
            </a:schemeClr>
          </a:solidFill>
        </p:spPr>
        <p:txBody>
          <a:bodyPr/>
          <a:lstStyle/>
          <a:p>
            <a:r>
              <a:rPr lang="en-US" dirty="0">
                <a:solidFill>
                  <a:schemeClr val="tx1">
                    <a:lumMod val="50000"/>
                  </a:schemeClr>
                </a:solidFill>
              </a:rPr>
              <a:t>Amitesh</a:t>
            </a:r>
          </a:p>
          <a:p>
            <a:r>
              <a:rPr lang="en-US" dirty="0">
                <a:solidFill>
                  <a:schemeClr val="tx1">
                    <a:lumMod val="50000"/>
                  </a:schemeClr>
                </a:solidFill>
              </a:rPr>
              <a:t>Jha</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b="1" dirty="0">
                <a:solidFill>
                  <a:schemeClr val="tx1">
                    <a:lumMod val="50000"/>
                  </a:schemeClr>
                </a:solidFill>
              </a:rPr>
              <a:t>SWIGGY INSTAMART</a:t>
            </a:r>
          </a:p>
        </p:txBody>
      </p:sp>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a:solidFill>
            <a:schemeClr val="tx1">
              <a:lumMod val="60000"/>
              <a:lumOff val="40000"/>
              <a:alpha val="85000"/>
            </a:schemeClr>
          </a:solidFill>
        </p:spPr>
        <p:txBody>
          <a:bodyPr/>
          <a:lstStyle/>
          <a:p>
            <a:r>
              <a:rPr lang="en-US" dirty="0">
                <a:solidFill>
                  <a:schemeClr val="tx1">
                    <a:lumMod val="50000"/>
                  </a:schemeClr>
                </a:solidFill>
              </a:rPr>
              <a:t>Kalyan Krishnamurthy</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IN" b="1" dirty="0">
                <a:solidFill>
                  <a:schemeClr val="tx1">
                    <a:lumMod val="50000"/>
                  </a:schemeClr>
                </a:solidFill>
                <a:effectLst/>
              </a:rPr>
              <a:t>FLIPKART MINUTES </a:t>
            </a:r>
            <a:endParaRPr lang="en-US" b="1" dirty="0">
              <a:solidFill>
                <a:schemeClr val="tx1">
                  <a:lumMod val="50000"/>
                </a:schemeClr>
              </a:solidFill>
            </a:endParaRPr>
          </a:p>
        </p:txBody>
      </p:sp>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a:solidFill>
            <a:schemeClr val="tx1">
              <a:lumMod val="60000"/>
              <a:lumOff val="40000"/>
              <a:alpha val="85000"/>
            </a:schemeClr>
          </a:solidFill>
        </p:spPr>
        <p:txBody>
          <a:bodyPr/>
          <a:lstStyle/>
          <a:p>
            <a:r>
              <a:rPr lang="en-US" dirty="0">
                <a:solidFill>
                  <a:schemeClr val="tx1">
                    <a:lumMod val="50000"/>
                  </a:schemeClr>
                </a:solidFill>
              </a:rPr>
              <a:t>Aadit </a:t>
            </a:r>
          </a:p>
          <a:p>
            <a:r>
              <a:rPr lang="en-US" dirty="0">
                <a:solidFill>
                  <a:schemeClr val="tx1">
                    <a:lumMod val="50000"/>
                  </a:schemeClr>
                </a:solidFill>
              </a:rPr>
              <a:t>Palicha</a:t>
            </a:r>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IN" b="1" dirty="0">
                <a:solidFill>
                  <a:schemeClr val="tx1">
                    <a:lumMod val="50000"/>
                  </a:schemeClr>
                </a:solidFill>
                <a:effectLst/>
              </a:rPr>
              <a:t>ZEPTO</a:t>
            </a:r>
            <a:endParaRPr lang="en-US" b="1" dirty="0">
              <a:solidFill>
                <a:schemeClr val="tx1">
                  <a:lumMod val="50000"/>
                </a:schemeClr>
              </a:solidFill>
            </a:endParaRPr>
          </a:p>
        </p:txBody>
      </p:sp>
      <p:pic>
        <p:nvPicPr>
          <p:cNvPr id="5" name="Picture Placeholder 4">
            <a:extLst>
              <a:ext uri="{FF2B5EF4-FFF2-40B4-BE49-F238E27FC236}">
                <a16:creationId xmlns:a16="http://schemas.microsoft.com/office/drawing/2014/main" id="{FAD77D48-06B3-43FF-8F7F-982CE5F85DD7}"/>
              </a:ext>
            </a:extLst>
          </p:cNvPr>
          <p:cNvPicPr>
            <a:picLocks noGrp="1" noChangeAspect="1"/>
          </p:cNvPicPr>
          <p:nvPr>
            <p:ph type="pic" sz="quarter" idx="13"/>
          </p:nvPr>
        </p:nvPicPr>
        <p:blipFill>
          <a:blip r:embed="rId2"/>
          <a:srcRect t="6408" b="6408"/>
          <a:stretch>
            <a:fillRect/>
          </a:stretch>
        </p:blipFill>
        <p:spPr/>
      </p:pic>
      <p:pic>
        <p:nvPicPr>
          <p:cNvPr id="23" name="Picture Placeholder 22">
            <a:extLst>
              <a:ext uri="{FF2B5EF4-FFF2-40B4-BE49-F238E27FC236}">
                <a16:creationId xmlns:a16="http://schemas.microsoft.com/office/drawing/2014/main" id="{43471F63-2F64-4BB6-AA9D-F2AA5A0E1457}"/>
              </a:ext>
            </a:extLst>
          </p:cNvPr>
          <p:cNvPicPr>
            <a:picLocks noGrp="1" noChangeAspect="1"/>
          </p:cNvPicPr>
          <p:nvPr>
            <p:ph type="pic" sz="quarter" idx="27"/>
          </p:nvPr>
        </p:nvPicPr>
        <p:blipFill>
          <a:blip r:embed="rId3"/>
          <a:srcRect t="6187" b="6187"/>
          <a:stretch>
            <a:fillRect/>
          </a:stretch>
        </p:blipFill>
        <p:spPr/>
      </p:pic>
      <p:pic>
        <p:nvPicPr>
          <p:cNvPr id="27" name="Picture Placeholder 26">
            <a:extLst>
              <a:ext uri="{FF2B5EF4-FFF2-40B4-BE49-F238E27FC236}">
                <a16:creationId xmlns:a16="http://schemas.microsoft.com/office/drawing/2014/main" id="{4B9CF01B-D6AD-4BEF-88E5-6F46F3BCD929}"/>
              </a:ext>
            </a:extLst>
          </p:cNvPr>
          <p:cNvPicPr>
            <a:picLocks noGrp="1" noChangeAspect="1"/>
          </p:cNvPicPr>
          <p:nvPr>
            <p:ph type="pic" sz="quarter" idx="25"/>
          </p:nvPr>
        </p:nvPicPr>
        <p:blipFill>
          <a:blip r:embed="rId4"/>
          <a:srcRect t="5944" b="5944"/>
          <a:stretch>
            <a:fillRect/>
          </a:stretch>
        </p:blipFill>
        <p:spPr/>
      </p:pic>
      <p:pic>
        <p:nvPicPr>
          <p:cNvPr id="31" name="Picture Placeholder 30">
            <a:extLst>
              <a:ext uri="{FF2B5EF4-FFF2-40B4-BE49-F238E27FC236}">
                <a16:creationId xmlns:a16="http://schemas.microsoft.com/office/drawing/2014/main" id="{09689B42-1DAF-4DC3-95BB-D22C17AB107C}"/>
              </a:ext>
            </a:extLst>
          </p:cNvPr>
          <p:cNvPicPr>
            <a:picLocks noGrp="1" noChangeAspect="1"/>
          </p:cNvPicPr>
          <p:nvPr>
            <p:ph type="pic" sz="quarter" idx="26"/>
          </p:nvPr>
        </p:nvPicPr>
        <p:blipFill>
          <a:blip r:embed="rId5"/>
          <a:srcRect t="6136" b="6136"/>
          <a:stretch>
            <a:fillRect/>
          </a:stretch>
        </p:blipFill>
        <p:spPr/>
      </p:pic>
    </p:spTree>
    <p:extLst>
      <p:ext uri="{BB962C8B-B14F-4D97-AF65-F5344CB8AC3E}">
        <p14:creationId xmlns:p14="http://schemas.microsoft.com/office/powerpoint/2010/main" val="126312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1" y="729044"/>
            <a:ext cx="5147868" cy="843645"/>
          </a:xfrm>
        </p:spPr>
        <p:txBody>
          <a:bodyPr/>
          <a:lstStyle/>
          <a:p>
            <a:r>
              <a:rPr lang="en-US" sz="2400" dirty="0"/>
              <a:t>Opportunities / Chances</a:t>
            </a:r>
          </a:p>
        </p:txBody>
      </p:sp>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1497106"/>
            <a:ext cx="4834517" cy="4706255"/>
          </a:xfrm>
        </p:spPr>
        <p:txBody>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GB" sz="1600" dirty="0"/>
              <a:t>Smart warehouse pre-packing system</a:t>
            </a:r>
          </a:p>
          <a:p>
            <a:pPr marL="285750" indent="-285750">
              <a:buFont typeface="Arial" panose="020B0604020202020204" pitchFamily="34" charset="0"/>
              <a:buChar char="•"/>
            </a:pPr>
            <a:r>
              <a:rPr lang="en-GB" sz="1600" dirty="0"/>
              <a:t>Real-time route optimization</a:t>
            </a:r>
          </a:p>
          <a:p>
            <a:pPr marL="285750" indent="-285750">
              <a:buFont typeface="Arial" panose="020B0604020202020204" pitchFamily="34" charset="0"/>
              <a:buChar char="•"/>
            </a:pPr>
            <a:r>
              <a:rPr lang="en-GB" sz="1600" dirty="0"/>
              <a:t>Agent performance tracking &amp; incentives</a:t>
            </a:r>
          </a:p>
          <a:p>
            <a:pPr marL="285750" indent="-285750">
              <a:buFont typeface="Arial" panose="020B0604020202020204" pitchFamily="34" charset="0"/>
              <a:buChar char="•"/>
            </a:pPr>
            <a:r>
              <a:rPr lang="en-GB" sz="1600" dirty="0"/>
              <a:t>Inventory forecasting with analytics</a:t>
            </a:r>
          </a:p>
          <a:p>
            <a:pPr marL="285750" indent="-285750">
              <a:buFont typeface="Arial" panose="020B0604020202020204" pitchFamily="34" charset="0"/>
              <a:buChar char="•"/>
            </a:pPr>
            <a:r>
              <a:rPr lang="en-GB" sz="1600" dirty="0"/>
              <a:t> Reduced accidents &amp; faster fulfillment</a:t>
            </a:r>
            <a:endParaRPr lang="en-US" sz="1600" dirty="0"/>
          </a:p>
          <a:p>
            <a:pPr marL="285750" indent="-285750">
              <a:buFont typeface="Arial" panose="020B0604020202020204" pitchFamily="34" charset="0"/>
              <a:buChar char="•"/>
            </a:pPr>
            <a:endParaRPr lang="en-US" sz="160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534800" y="236256"/>
            <a:ext cx="2743200" cy="1336433"/>
          </a:xfrm>
          <a:prstGeom prst="rect">
            <a:avLst/>
          </a:prstGeom>
          <a:solidFill>
            <a:schemeClr val="bg1">
              <a:lumMod val="85000"/>
            </a:schemeClr>
          </a:solidFill>
          <a:ln>
            <a:solidFill>
              <a:schemeClr val="tx1">
                <a:lumMod val="40000"/>
                <a:lumOff val="60000"/>
              </a:schemeClr>
            </a:solidFill>
          </a:ln>
          <a:effectLst>
            <a:outerShdw blurRad="50800" dist="50800" dir="5400000" algn="ctr" rotWithShape="0">
              <a:schemeClr val="tx1">
                <a:lumMod val="50000"/>
              </a:scheme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1"/>
                </a:solidFill>
                <a:highlight>
                  <a:srgbClr val="808080"/>
                </a:highlight>
              </a:rPr>
              <a:t> </a:t>
            </a:r>
            <a:endParaRPr lang="en-US" sz="2400" dirty="0">
              <a:solidFill>
                <a:schemeClr val="bg2">
                  <a:lumMod val="25000"/>
                </a:schemeClr>
              </a:solidFill>
              <a:highlight>
                <a:srgbClr val="808080"/>
              </a:highlight>
              <a:latin typeface="+mj-lt"/>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11602588" y="0"/>
            <a:ext cx="290213" cy="6965576"/>
          </a:xfrm>
          <a:prstGeom prst="rect">
            <a:avLst/>
          </a:prstGeom>
          <a:solidFill>
            <a:schemeClr val="bg1">
              <a:lumMod val="95000"/>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5" name="TextBox 4">
            <a:extLst>
              <a:ext uri="{FF2B5EF4-FFF2-40B4-BE49-F238E27FC236}">
                <a16:creationId xmlns:a16="http://schemas.microsoft.com/office/drawing/2014/main" id="{E6B85C4F-9534-415E-80E3-C37EF2BB682A}"/>
              </a:ext>
            </a:extLst>
          </p:cNvPr>
          <p:cNvSpPr txBox="1"/>
          <p:nvPr/>
        </p:nvSpPr>
        <p:spPr>
          <a:xfrm>
            <a:off x="821671" y="1961045"/>
            <a:ext cx="5561199" cy="2585323"/>
          </a:xfrm>
          <a:prstGeom prst="rect">
            <a:avLst/>
          </a:prstGeom>
          <a:noFill/>
        </p:spPr>
        <p:txBody>
          <a:bodyPr wrap="square" rtlCol="0">
            <a:spAutoFit/>
          </a:bodyPr>
          <a:lstStyle/>
          <a:p>
            <a:pPr marL="285750" indent="-285750">
              <a:buFont typeface="Arial" panose="020B0604020202020204" pitchFamily="34" charset="0"/>
              <a:buChar char="•"/>
            </a:pPr>
            <a:r>
              <a:rPr lang="en-GB" sz="1800" dirty="0"/>
              <a:t>High delivery pressure → safety risks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Increasing delay rate</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Inventory stock mismatch</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Poor agent efficiency in peak hours</a:t>
            </a:r>
          </a:p>
          <a:p>
            <a:endParaRPr lang="en-GB" sz="1800" dirty="0"/>
          </a:p>
          <a:p>
            <a:pPr marL="285750" indent="-285750">
              <a:buFont typeface="Arial" panose="020B0604020202020204" pitchFamily="34" charset="0"/>
              <a:buChar char="•"/>
            </a:pPr>
            <a:r>
              <a:rPr lang="en-GB" sz="1800" dirty="0"/>
              <a:t>Revenue loss from failed orders</a:t>
            </a:r>
            <a:endParaRPr lang="en-US" sz="1800" dirty="0"/>
          </a:p>
        </p:txBody>
      </p:sp>
      <p:sp>
        <p:nvSpPr>
          <p:cNvPr id="11" name="TextBox 10">
            <a:extLst>
              <a:ext uri="{FF2B5EF4-FFF2-40B4-BE49-F238E27FC236}">
                <a16:creationId xmlns:a16="http://schemas.microsoft.com/office/drawing/2014/main" id="{CA31D9BE-2A76-4610-920B-EAF67BE3889C}"/>
              </a:ext>
            </a:extLst>
          </p:cNvPr>
          <p:cNvSpPr txBox="1"/>
          <p:nvPr/>
        </p:nvSpPr>
        <p:spPr>
          <a:xfrm>
            <a:off x="1255059" y="652086"/>
            <a:ext cx="6096000" cy="830997"/>
          </a:xfrm>
          <a:prstGeom prst="rect">
            <a:avLst/>
          </a:prstGeom>
          <a:noFill/>
          <a:ln>
            <a:noFill/>
          </a:ln>
        </p:spPr>
        <p:txBody>
          <a:bodyPr wrap="square">
            <a:spAutoFit/>
          </a:bodyPr>
          <a:lstStyle/>
          <a:p>
            <a:r>
              <a:rPr lang="en-US" sz="4800" dirty="0">
                <a:solidFill>
                  <a:schemeClr val="bg2">
                    <a:lumMod val="25000"/>
                  </a:schemeClr>
                </a:solidFill>
                <a:latin typeface="+mj-lt"/>
              </a:rPr>
              <a:t>Problems</a:t>
            </a:r>
            <a:endParaRPr lang="en-IN" sz="4800" dirty="0"/>
          </a:p>
        </p:txBody>
      </p:sp>
      <p:pic>
        <p:nvPicPr>
          <p:cNvPr id="17" name="Picture 16">
            <a:extLst>
              <a:ext uri="{FF2B5EF4-FFF2-40B4-BE49-F238E27FC236}">
                <a16:creationId xmlns:a16="http://schemas.microsoft.com/office/drawing/2014/main" id="{6E555C97-F1D3-438D-9E38-0FBAA233B324}"/>
              </a:ext>
            </a:extLst>
          </p:cNvPr>
          <p:cNvPicPr>
            <a:picLocks noChangeAspect="1"/>
          </p:cNvPicPr>
          <p:nvPr/>
        </p:nvPicPr>
        <p:blipFill>
          <a:blip r:embed="rId3"/>
          <a:stretch>
            <a:fillRect/>
          </a:stretch>
        </p:blipFill>
        <p:spPr>
          <a:xfrm>
            <a:off x="1255059" y="5200722"/>
            <a:ext cx="2150095" cy="98363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A0720B4A-27D7-42F3-80F4-4AC1FE678815}"/>
              </a:ext>
            </a:extLst>
          </p:cNvPr>
          <p:cNvPicPr>
            <a:picLocks noChangeAspect="1"/>
          </p:cNvPicPr>
          <p:nvPr/>
        </p:nvPicPr>
        <p:blipFill>
          <a:blip r:embed="rId4"/>
          <a:stretch>
            <a:fillRect/>
          </a:stretch>
        </p:blipFill>
        <p:spPr>
          <a:xfrm>
            <a:off x="8789985" y="5200721"/>
            <a:ext cx="2306839" cy="983634"/>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03078128-A3C0-4379-85DF-D965D6D17BE4}"/>
              </a:ext>
            </a:extLst>
          </p:cNvPr>
          <p:cNvPicPr>
            <a:picLocks noChangeAspect="1"/>
          </p:cNvPicPr>
          <p:nvPr/>
        </p:nvPicPr>
        <p:blipFill>
          <a:blip r:embed="rId5"/>
          <a:stretch>
            <a:fillRect/>
          </a:stretch>
        </p:blipFill>
        <p:spPr>
          <a:xfrm>
            <a:off x="6280952" y="5200722"/>
            <a:ext cx="1940074" cy="983634"/>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E8207C33-8B7C-4178-AF03-FCDB7F6ECDDE}"/>
              </a:ext>
            </a:extLst>
          </p:cNvPr>
          <p:cNvPicPr>
            <a:picLocks noChangeAspect="1"/>
          </p:cNvPicPr>
          <p:nvPr/>
        </p:nvPicPr>
        <p:blipFill>
          <a:blip r:embed="rId6"/>
          <a:stretch>
            <a:fillRect/>
          </a:stretch>
        </p:blipFill>
        <p:spPr>
          <a:xfrm>
            <a:off x="3798343" y="5200721"/>
            <a:ext cx="2150095" cy="983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173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Placeholder 14" descr="White modern architecture">
            <a:extLst>
              <a:ext uri="{FF2B5EF4-FFF2-40B4-BE49-F238E27FC236}">
                <a16:creationId xmlns:a16="http://schemas.microsoft.com/office/drawing/2014/main" id="{3CC7CE3C-808F-4545-92D2-964CD2E68972}"/>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rot="5400000">
            <a:off x="5174272" y="599793"/>
            <a:ext cx="6858001" cy="5658416"/>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bg1">
              <a:lumMod val="95000"/>
            </a:schemeClr>
          </a:solidFill>
          <a:effectLst>
            <a:outerShdw blurRad="50800" dist="50800" dir="5400000" algn="ctr" rotWithShape="0">
              <a:schemeClr val="tx1"/>
            </a:outerShdw>
          </a:effectLst>
        </p:spPr>
      </p:pic>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322393" y="687757"/>
            <a:ext cx="10506416" cy="1128519"/>
          </a:xfrm>
        </p:spPr>
        <p:txBody>
          <a:bodyPr/>
          <a:lstStyle/>
          <a:p>
            <a:r>
              <a:rPr lang="en-US" dirty="0">
                <a:solidFill>
                  <a:schemeClr val="bg2">
                    <a:lumMod val="25000"/>
                  </a:schemeClr>
                </a:solidFill>
              </a:rPr>
              <a:t>Objectives</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1023444" y="2305050"/>
            <a:ext cx="4375150" cy="3865193"/>
          </a:xfrm>
        </p:spPr>
        <p:txBody>
          <a:bodyPr/>
          <a:lstStyle/>
          <a:p>
            <a:pPr marL="285750" indent="-285750">
              <a:buFont typeface="Arial" panose="020B0604020202020204" pitchFamily="34" charset="0"/>
              <a:buChar char="•"/>
            </a:pPr>
            <a:r>
              <a:rPr lang="en-GB" dirty="0"/>
              <a:t>Reduce average delivery time</a:t>
            </a:r>
          </a:p>
          <a:p>
            <a:pPr marL="285750" indent="-285750">
              <a:buFont typeface="Arial" panose="020B0604020202020204" pitchFamily="34" charset="0"/>
              <a:buChar char="•"/>
            </a:pPr>
            <a:r>
              <a:rPr lang="en-GB" dirty="0"/>
              <a:t>Lower delay rate &amp; failed orders</a:t>
            </a:r>
          </a:p>
          <a:p>
            <a:pPr marL="285750" indent="-285750">
              <a:buFont typeface="Arial" panose="020B0604020202020204" pitchFamily="34" charset="0"/>
              <a:buChar char="•"/>
            </a:pPr>
            <a:r>
              <a:rPr lang="en-GB" dirty="0"/>
              <a:t>Improve agent efficiency &amp; safety</a:t>
            </a:r>
          </a:p>
          <a:p>
            <a:pPr marL="285750" indent="-285750">
              <a:buFont typeface="Arial" panose="020B0604020202020204" pitchFamily="34" charset="0"/>
              <a:buChar char="•"/>
            </a:pPr>
            <a:r>
              <a:rPr lang="en-GB" dirty="0"/>
              <a:t>Optimize inventory availability</a:t>
            </a:r>
          </a:p>
          <a:p>
            <a:pPr marL="285750" indent="-285750">
              <a:buFont typeface="Arial" panose="020B0604020202020204" pitchFamily="34" charset="0"/>
              <a:buChar char="•"/>
            </a:pPr>
            <a:r>
              <a:rPr lang="en-GB" dirty="0"/>
              <a:t>Increase overall revenue performance</a:t>
            </a:r>
            <a:endParaRPr lang="en-US" dirty="0"/>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flipH="1">
            <a:off x="8570975" y="3236975"/>
            <a:ext cx="6858001" cy="384047"/>
          </a:xfrm>
          <a:ln>
            <a:solidFill>
              <a:schemeClr val="bg2">
                <a:lumMod val="75000"/>
              </a:schemeClr>
            </a:solidFill>
          </a:ln>
        </p:spPr>
        <p:txBody>
          <a:bodyPr/>
          <a:lstStyle/>
          <a:p>
            <a:r>
              <a:rPr lang="en-US" dirty="0"/>
              <a:t>                    </a:t>
            </a: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r>
              <a:rPr lang="en-US" dirty="0"/>
              <a:t>            </a:t>
            </a:r>
          </a:p>
          <a:p>
            <a:endParaRPr lang="en-US" dirty="0"/>
          </a:p>
        </p:txBody>
      </p:sp>
      <p:pic>
        <p:nvPicPr>
          <p:cNvPr id="5" name="Picture 4">
            <a:extLst>
              <a:ext uri="{FF2B5EF4-FFF2-40B4-BE49-F238E27FC236}">
                <a16:creationId xmlns:a16="http://schemas.microsoft.com/office/drawing/2014/main" id="{B13C0094-D7E8-4DE6-BFCE-935896473A24}"/>
              </a:ext>
            </a:extLst>
          </p:cNvPr>
          <p:cNvPicPr>
            <a:picLocks noChangeAspect="1"/>
          </p:cNvPicPr>
          <p:nvPr/>
        </p:nvPicPr>
        <p:blipFill>
          <a:blip r:embed="rId4"/>
          <a:stretch>
            <a:fillRect/>
          </a:stretch>
        </p:blipFill>
        <p:spPr>
          <a:xfrm>
            <a:off x="6012184" y="990272"/>
            <a:ext cx="1849027" cy="10876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2958B46-1CFD-49FB-A8AF-E0A703D40D36}"/>
              </a:ext>
            </a:extLst>
          </p:cNvPr>
          <p:cNvPicPr>
            <a:picLocks noChangeAspect="1"/>
          </p:cNvPicPr>
          <p:nvPr/>
        </p:nvPicPr>
        <p:blipFill>
          <a:blip r:embed="rId5"/>
          <a:stretch>
            <a:fillRect/>
          </a:stretch>
        </p:blipFill>
        <p:spPr>
          <a:xfrm>
            <a:off x="8973460" y="1002796"/>
            <a:ext cx="2230819" cy="108766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3807585-3546-44D5-A7A7-C3BF86C64A59}"/>
              </a:ext>
            </a:extLst>
          </p:cNvPr>
          <p:cNvPicPr>
            <a:picLocks noChangeAspect="1"/>
          </p:cNvPicPr>
          <p:nvPr/>
        </p:nvPicPr>
        <p:blipFill>
          <a:blip r:embed="rId6"/>
          <a:stretch>
            <a:fillRect/>
          </a:stretch>
        </p:blipFill>
        <p:spPr>
          <a:xfrm>
            <a:off x="7684143" y="2371187"/>
            <a:ext cx="1522960" cy="179285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5781DF00-F5DC-4338-98EE-9F2A5A5385F3}"/>
              </a:ext>
            </a:extLst>
          </p:cNvPr>
          <p:cNvPicPr>
            <a:picLocks noChangeAspect="1"/>
          </p:cNvPicPr>
          <p:nvPr/>
        </p:nvPicPr>
        <p:blipFill>
          <a:blip r:embed="rId7"/>
          <a:stretch>
            <a:fillRect/>
          </a:stretch>
        </p:blipFill>
        <p:spPr>
          <a:xfrm>
            <a:off x="8892499" y="4798794"/>
            <a:ext cx="2392739" cy="95555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3B541A2-6B46-4A51-B54F-A95A4704142B}"/>
              </a:ext>
            </a:extLst>
          </p:cNvPr>
          <p:cNvPicPr>
            <a:picLocks noChangeAspect="1"/>
          </p:cNvPicPr>
          <p:nvPr/>
        </p:nvPicPr>
        <p:blipFill>
          <a:blip r:embed="rId8"/>
          <a:stretch>
            <a:fillRect/>
          </a:stretch>
        </p:blipFill>
        <p:spPr>
          <a:xfrm>
            <a:off x="6096000" y="4780066"/>
            <a:ext cx="1989904" cy="9706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2500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Placeholder 14" descr="&#10;">
            <a:extLst>
              <a:ext uri="{FF2B5EF4-FFF2-40B4-BE49-F238E27FC236}">
                <a16:creationId xmlns:a16="http://schemas.microsoft.com/office/drawing/2014/main" id="{5F69CD10-3B4B-4604-A690-0B1A909E0B6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5988413" y="1499520"/>
            <a:ext cx="6011562" cy="3412443"/>
          </a:xfrm>
          <a:prstGeom prst="rect">
            <a:avLst/>
          </a:prstGeom>
          <a:effectLst>
            <a:outerShdw blurRad="50800" dist="50800" dir="5400000" algn="ctr" rotWithShape="0">
              <a:schemeClr val="tx1"/>
            </a:outerShdw>
          </a:effectLst>
        </p:spPr>
      </p:pic>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268940" y="283465"/>
            <a:ext cx="7252179" cy="1085642"/>
          </a:xfrm>
        </p:spPr>
        <p:txBody>
          <a:bodyPr/>
          <a:lstStyle/>
          <a:p>
            <a:r>
              <a:rPr lang="en-US" dirty="0"/>
              <a:t>Data Model &amp;Table Relationships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096000" y="1499521"/>
            <a:ext cx="5750706" cy="3332456"/>
          </a:xfrm>
          <a:effectLst/>
        </p:spPr>
        <p:txBody>
          <a:bodyPr/>
          <a:lstStyle/>
          <a:p>
            <a:r>
              <a:rPr lang="en-GB" sz="1400" dirty="0"/>
              <a:t>Central fact table: Orders capturing all transactions</a:t>
            </a:r>
          </a:p>
          <a:p>
            <a:pPr marL="342900" indent="-342900">
              <a:buFont typeface="Arial" panose="020B0604020202020204" pitchFamily="34" charset="0"/>
              <a:buChar char="•"/>
            </a:pPr>
            <a:r>
              <a:rPr lang="en-GB" sz="1400" dirty="0"/>
              <a:t>Delivery table linked for (time performance &amp; delays)</a:t>
            </a:r>
          </a:p>
          <a:p>
            <a:pPr marL="342900" indent="-342900">
              <a:buFont typeface="Arial" panose="020B0604020202020204" pitchFamily="34" charset="0"/>
              <a:buChar char="•"/>
            </a:pPr>
            <a:r>
              <a:rPr lang="en-GB" sz="1400" dirty="0"/>
              <a:t>Agent table linked for (workforce efficiency analysis) </a:t>
            </a:r>
          </a:p>
          <a:p>
            <a:pPr marL="342900" indent="-342900">
              <a:buFont typeface="Arial" panose="020B0604020202020204" pitchFamily="34" charset="0"/>
              <a:buChar char="•"/>
            </a:pPr>
            <a:r>
              <a:rPr lang="en-GB" sz="1400" dirty="0"/>
              <a:t>Inventory table for (stock impact on delivery speed)</a:t>
            </a:r>
          </a:p>
          <a:p>
            <a:pPr marL="342900" indent="-342900">
              <a:buFont typeface="Arial" panose="020B0604020202020204" pitchFamily="34" charset="0"/>
              <a:buChar char="•"/>
            </a:pPr>
            <a:r>
              <a:rPr lang="en-GB" sz="1400" dirty="0"/>
              <a:t>Customer &amp; feedback tables for (experience insights)</a:t>
            </a:r>
          </a:p>
          <a:p>
            <a:pPr marL="342900" indent="-342900">
              <a:buFont typeface="Arial" panose="020B0604020202020204" pitchFamily="34" charset="0"/>
              <a:buChar char="•"/>
            </a:pPr>
            <a:r>
              <a:rPr lang="en-GB" sz="1400" dirty="0"/>
              <a:t> Star schema structure for (optimized analytics performance)</a:t>
            </a:r>
            <a:endParaRPr lang="en-US" sz="1400"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9046465" y="3236975"/>
            <a:ext cx="6291068" cy="384048"/>
          </a:xfrm>
        </p:spPr>
        <p:txBody>
          <a:bodyPr/>
          <a:lstStyle/>
          <a:p>
            <a:r>
              <a:rPr lang="en-US" dirty="0"/>
              <a:t>          </a:t>
            </a:r>
          </a:p>
          <a:p>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endParaRPr lang="en-US" dirty="0"/>
          </a:p>
          <a:p>
            <a:endParaRPr lang="en-US" dirty="0"/>
          </a:p>
        </p:txBody>
      </p:sp>
      <p:pic>
        <p:nvPicPr>
          <p:cNvPr id="9" name="Picture 8">
            <a:extLst>
              <a:ext uri="{FF2B5EF4-FFF2-40B4-BE49-F238E27FC236}">
                <a16:creationId xmlns:a16="http://schemas.microsoft.com/office/drawing/2014/main" id="{26169AE8-7FA4-42ED-91F0-AA69E78FCE9A}"/>
              </a:ext>
            </a:extLst>
          </p:cNvPr>
          <p:cNvPicPr>
            <a:picLocks noChangeAspect="1"/>
          </p:cNvPicPr>
          <p:nvPr/>
        </p:nvPicPr>
        <p:blipFill>
          <a:blip r:embed="rId4"/>
          <a:stretch>
            <a:fillRect/>
          </a:stretch>
        </p:blipFill>
        <p:spPr>
          <a:xfrm>
            <a:off x="216309" y="1499520"/>
            <a:ext cx="5532647" cy="4587515"/>
          </a:xfrm>
          <a:prstGeom prst="rect">
            <a:avLst/>
          </a:prstGeom>
        </p:spPr>
      </p:pic>
      <p:sp>
        <p:nvSpPr>
          <p:cNvPr id="10" name="TextBox 9">
            <a:extLst>
              <a:ext uri="{FF2B5EF4-FFF2-40B4-BE49-F238E27FC236}">
                <a16:creationId xmlns:a16="http://schemas.microsoft.com/office/drawing/2014/main" id="{EB28EF7A-7A31-451B-9497-6968648CF507}"/>
              </a:ext>
            </a:extLst>
          </p:cNvPr>
          <p:cNvSpPr txBox="1"/>
          <p:nvPr/>
        </p:nvSpPr>
        <p:spPr>
          <a:xfrm>
            <a:off x="5951971" y="5139851"/>
            <a:ext cx="5844989" cy="923330"/>
          </a:xfrm>
          <a:prstGeom prst="rect">
            <a:avLst/>
          </a:prstGeom>
          <a:noFill/>
        </p:spPr>
        <p:txBody>
          <a:bodyPr wrap="square" rtlCol="0">
            <a:spAutoFit/>
          </a:bodyPr>
          <a:lstStyle/>
          <a:p>
            <a:r>
              <a:rPr lang="en-GB" dirty="0">
                <a:solidFill>
                  <a:schemeClr val="bg1">
                    <a:lumMod val="95000"/>
                  </a:schemeClr>
                </a:solidFill>
              </a:rPr>
              <a:t>“This relational data model ensures accurate performance tracking across delivery, inventory, agents, and customer experience.”</a:t>
            </a:r>
            <a:endParaRPr lang="en-IN" dirty="0">
              <a:solidFill>
                <a:schemeClr val="bg1">
                  <a:lumMod val="95000"/>
                </a:schemeClr>
              </a:solidFill>
            </a:endParaRPr>
          </a:p>
        </p:txBody>
      </p:sp>
    </p:spTree>
    <p:extLst>
      <p:ext uri="{BB962C8B-B14F-4D97-AF65-F5344CB8AC3E}">
        <p14:creationId xmlns:p14="http://schemas.microsoft.com/office/powerpoint/2010/main" val="25216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Placeholder 14" descr="&#10;">
            <a:extLst>
              <a:ext uri="{FF2B5EF4-FFF2-40B4-BE49-F238E27FC236}">
                <a16:creationId xmlns:a16="http://schemas.microsoft.com/office/drawing/2014/main" id="{20C98638-0D4A-45ED-81DE-82561B006DCD}"/>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7548283" y="0"/>
            <a:ext cx="3793550" cy="5703216"/>
          </a:xfrm>
          <a:prstGeom prst="rect">
            <a:avLst/>
          </a:prstGeom>
          <a:effectLst>
            <a:outerShdw blurRad="50800" dist="50800" dir="5400000" algn="ctr" rotWithShape="0">
              <a:schemeClr val="tx1"/>
            </a:outerShdw>
          </a:effectLst>
        </p:spPr>
      </p:pic>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a:xfrm>
            <a:off x="850167" y="254492"/>
            <a:ext cx="10294070" cy="652054"/>
          </a:xfrm>
        </p:spPr>
        <p:txBody>
          <a:bodyPr/>
          <a:lstStyle/>
          <a:p>
            <a:r>
              <a:rPr lang="en-US" sz="3200" dirty="0"/>
              <a:t>Data Cleaning&amp;</a:t>
            </a:r>
            <a:r>
              <a:rPr lang="en-IN" sz="3200" dirty="0"/>
              <a:t>preprocessing</a:t>
            </a:r>
            <a:endParaRPr lang="en-US" sz="3200" dirty="0"/>
          </a:p>
        </p:txBody>
      </p:sp>
      <p:sp useBgFill="1">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a:xfrm rot="16200000" flipH="1">
            <a:off x="11977117" y="6643117"/>
            <a:ext cx="45719" cy="384048"/>
          </a:xfrm>
        </p:spPr>
        <p:txBody>
          <a:bodyPr/>
          <a:lstStyle/>
          <a:p>
            <a:endParaRPr lang="en-US" dirty="0"/>
          </a:p>
          <a:p>
            <a:endParaRPr lang="en-US" dirty="0"/>
          </a:p>
        </p:txBody>
      </p:sp>
      <p:sp>
        <p:nvSpPr>
          <p:cNvPr id="11" name="TextBox 10">
            <a:extLst>
              <a:ext uri="{FF2B5EF4-FFF2-40B4-BE49-F238E27FC236}">
                <a16:creationId xmlns:a16="http://schemas.microsoft.com/office/drawing/2014/main" id="{28C5B040-AA5E-4AE4-A870-9D0544DB81AD}"/>
              </a:ext>
            </a:extLst>
          </p:cNvPr>
          <p:cNvSpPr txBox="1"/>
          <p:nvPr/>
        </p:nvSpPr>
        <p:spPr>
          <a:xfrm>
            <a:off x="287432" y="1561088"/>
            <a:ext cx="6446744"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tx1">
                    <a:lumMod val="50000"/>
                  </a:schemeClr>
                </a:solidFill>
              </a:rPr>
              <a:t>Removed duplicate orders &amp; invalid delivery records </a:t>
            </a:r>
          </a:p>
          <a:p>
            <a:pPr marL="342900" indent="-342900">
              <a:buFont typeface="Arial" panose="020B0604020202020204" pitchFamily="34" charset="0"/>
              <a:buChar char="•"/>
            </a:pPr>
            <a:endParaRPr lang="en-GB" sz="2000" dirty="0">
              <a:solidFill>
                <a:schemeClr val="tx1">
                  <a:lumMod val="50000"/>
                </a:schemeClr>
              </a:solidFill>
            </a:endParaRPr>
          </a:p>
          <a:p>
            <a:pPr marL="342900" indent="-342900">
              <a:buFont typeface="Arial" panose="020B0604020202020204" pitchFamily="34" charset="0"/>
              <a:buChar char="•"/>
            </a:pPr>
            <a:r>
              <a:rPr lang="en-GB" sz="2000" dirty="0">
                <a:solidFill>
                  <a:schemeClr val="tx1">
                    <a:lumMod val="50000"/>
                  </a:schemeClr>
                </a:solidFill>
              </a:rPr>
              <a:t>Handled missing delivery time &amp; agent rating values</a:t>
            </a:r>
          </a:p>
          <a:p>
            <a:pPr marL="342900" indent="-342900">
              <a:buFont typeface="Arial" panose="020B0604020202020204" pitchFamily="34" charset="0"/>
              <a:buChar char="•"/>
            </a:pPr>
            <a:endParaRPr lang="en-GB" sz="2000" dirty="0">
              <a:solidFill>
                <a:schemeClr val="tx1">
                  <a:lumMod val="50000"/>
                </a:schemeClr>
              </a:solidFill>
            </a:endParaRPr>
          </a:p>
          <a:p>
            <a:pPr marL="342900" indent="-342900">
              <a:buFont typeface="Arial" panose="020B0604020202020204" pitchFamily="34" charset="0"/>
              <a:buChar char="•"/>
            </a:pPr>
            <a:r>
              <a:rPr lang="en-GB" sz="2000" dirty="0">
                <a:solidFill>
                  <a:schemeClr val="tx1">
                    <a:lumMod val="50000"/>
                  </a:schemeClr>
                </a:solidFill>
              </a:rPr>
              <a:t>Standardized time formats (minutes &amp; timestamps)</a:t>
            </a:r>
          </a:p>
          <a:p>
            <a:pPr marL="342900" indent="-342900">
              <a:buFont typeface="Arial" panose="020B0604020202020204" pitchFamily="34" charset="0"/>
              <a:buChar char="•"/>
            </a:pPr>
            <a:endParaRPr lang="en-GB" sz="2000" dirty="0">
              <a:solidFill>
                <a:schemeClr val="tx1">
                  <a:lumMod val="50000"/>
                </a:schemeClr>
              </a:solidFill>
            </a:endParaRPr>
          </a:p>
          <a:p>
            <a:pPr marL="342900" indent="-342900">
              <a:buFont typeface="Arial" panose="020B0604020202020204" pitchFamily="34" charset="0"/>
              <a:buChar char="•"/>
            </a:pPr>
            <a:r>
              <a:rPr lang="en-GB" sz="2000" dirty="0">
                <a:solidFill>
                  <a:schemeClr val="tx1">
                    <a:lumMod val="50000"/>
                  </a:schemeClr>
                </a:solidFill>
              </a:rPr>
              <a:t>Filtered out cancelled &amp; test orders</a:t>
            </a:r>
          </a:p>
          <a:p>
            <a:pPr marL="342900" indent="-342900">
              <a:buFont typeface="Arial" panose="020B0604020202020204" pitchFamily="34" charset="0"/>
              <a:buChar char="•"/>
            </a:pPr>
            <a:endParaRPr lang="en-GB" sz="2000" dirty="0">
              <a:solidFill>
                <a:schemeClr val="tx1">
                  <a:lumMod val="50000"/>
                </a:schemeClr>
              </a:solidFill>
            </a:endParaRPr>
          </a:p>
          <a:p>
            <a:pPr marL="342900" indent="-342900">
              <a:buFont typeface="Arial" panose="020B0604020202020204" pitchFamily="34" charset="0"/>
              <a:buChar char="•"/>
            </a:pPr>
            <a:r>
              <a:rPr lang="en-GB" sz="2000" dirty="0">
                <a:solidFill>
                  <a:schemeClr val="tx1">
                    <a:lumMod val="50000"/>
                  </a:schemeClr>
                </a:solidFill>
              </a:rPr>
              <a:t>Corrected inconsistent company names</a:t>
            </a:r>
            <a:endParaRPr lang="en-IN" sz="2000" dirty="0">
              <a:solidFill>
                <a:schemeClr val="tx1">
                  <a:lumMod val="50000"/>
                </a:schemeClr>
              </a:solidFill>
            </a:endParaRPr>
          </a:p>
        </p:txBody>
      </p:sp>
      <p:sp>
        <p:nvSpPr>
          <p:cNvPr id="12" name="TextBox 11">
            <a:extLst>
              <a:ext uri="{FF2B5EF4-FFF2-40B4-BE49-F238E27FC236}">
                <a16:creationId xmlns:a16="http://schemas.microsoft.com/office/drawing/2014/main" id="{51FF8A4B-622C-49A3-8A84-109B2AFD50DD}"/>
              </a:ext>
            </a:extLst>
          </p:cNvPr>
          <p:cNvSpPr txBox="1"/>
          <p:nvPr/>
        </p:nvSpPr>
        <p:spPr>
          <a:xfrm>
            <a:off x="7548283" y="1420447"/>
            <a:ext cx="379355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Delivery Delay (Actual − Expected time) </a:t>
            </a:r>
          </a:p>
          <a:p>
            <a:pPr marL="285750" indent="-285750">
              <a:buFont typeface="Arial" panose="020B0604020202020204" pitchFamily="34" charset="0"/>
              <a:buChar char="•"/>
            </a:pPr>
            <a:r>
              <a:rPr lang="en-GB" dirty="0"/>
              <a:t>Delay Severity Buckets (On-time, Minor, Moderate, High)</a:t>
            </a:r>
          </a:p>
          <a:p>
            <a:pPr marL="285750" indent="-285750">
              <a:buFont typeface="Arial" panose="020B0604020202020204" pitchFamily="34" charset="0"/>
              <a:buChar char="•"/>
            </a:pPr>
            <a:r>
              <a:rPr lang="en-GB" dirty="0"/>
              <a:t>Agent Age Groups (18–22, 23–27, 28–32…) </a:t>
            </a:r>
          </a:p>
          <a:p>
            <a:pPr marL="285750" indent="-285750">
              <a:buFont typeface="Arial" panose="020B0604020202020204" pitchFamily="34" charset="0"/>
              <a:buChar char="•"/>
            </a:pPr>
            <a:r>
              <a:rPr lang="en-GB" dirty="0"/>
              <a:t>Inventory Status (In-Stock / Out-of-Stock) </a:t>
            </a:r>
          </a:p>
          <a:p>
            <a:pPr marL="285750" indent="-285750">
              <a:buFont typeface="Arial" panose="020B0604020202020204" pitchFamily="34" charset="0"/>
              <a:buChar char="•"/>
            </a:pPr>
            <a:r>
              <a:rPr lang="en-GB" dirty="0"/>
              <a:t>Performance KPIs (Efficiency %, Delay Rate)</a:t>
            </a:r>
            <a:endParaRPr lang="en-IN" dirty="0"/>
          </a:p>
        </p:txBody>
      </p:sp>
    </p:spTree>
    <p:extLst>
      <p:ext uri="{BB962C8B-B14F-4D97-AF65-F5344CB8AC3E}">
        <p14:creationId xmlns:p14="http://schemas.microsoft.com/office/powerpoint/2010/main" val="1643288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a:xfrm rot="16200000">
            <a:off x="7912833" y="3236976"/>
            <a:ext cx="6858000" cy="384048"/>
          </a:xfrm>
          <a:solidFill>
            <a:schemeClr val="bg1">
              <a:lumMod val="85000"/>
            </a:schemeClr>
          </a:solidFill>
          <a:effectLst>
            <a:outerShdw blurRad="50800" dist="50800" dir="5400000" algn="ctr" rotWithShape="0">
              <a:schemeClr val="tx1"/>
            </a:outerShdw>
          </a:effectLst>
        </p:spPr>
        <p:txBody>
          <a:bodyPr/>
          <a:lstStyle/>
          <a:p>
            <a:r>
              <a:rPr lang="en-US" dirty="0"/>
              <a:t>  </a:t>
            </a:r>
          </a:p>
        </p:txBody>
      </p:sp>
      <p:pic>
        <p:nvPicPr>
          <p:cNvPr id="9" name="Picture Placeholder 14" descr="&#10;">
            <a:extLst>
              <a:ext uri="{FF2B5EF4-FFF2-40B4-BE49-F238E27FC236}">
                <a16:creationId xmlns:a16="http://schemas.microsoft.com/office/drawing/2014/main" id="{EAE5F2F4-6BEA-4D04-BDD9-5303D7E88369}"/>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7225553" y="1587172"/>
            <a:ext cx="4690020" cy="3386653"/>
          </a:xfrm>
          <a:prstGeom prst="rect">
            <a:avLst/>
          </a:prstGeom>
          <a:effectLst>
            <a:outerShdw blurRad="50800" dist="50800" dir="5400000" algn="ctr" rotWithShape="0">
              <a:schemeClr val="tx1"/>
            </a:outerShdw>
          </a:effectLst>
        </p:spPr>
      </p:pic>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9693" y="295275"/>
            <a:ext cx="10122632" cy="1080680"/>
          </a:xfrm>
        </p:spPr>
        <p:txBody>
          <a:bodyPr/>
          <a:lstStyle/>
          <a:p>
            <a:r>
              <a:rPr lang="en-GB" dirty="0"/>
              <a:t>DAX Calculations &amp; Key Business Metrics</a:t>
            </a:r>
            <a:endParaRPr lang="en-US" dirty="0"/>
          </a:p>
        </p:txBody>
      </p:sp>
      <p:sp>
        <p:nvSpPr>
          <p:cNvPr id="8" name="TextBox 7">
            <a:extLst>
              <a:ext uri="{FF2B5EF4-FFF2-40B4-BE49-F238E27FC236}">
                <a16:creationId xmlns:a16="http://schemas.microsoft.com/office/drawing/2014/main" id="{CD0B8A63-A33D-416C-8D4E-0BDA5698AC64}"/>
              </a:ext>
            </a:extLst>
          </p:cNvPr>
          <p:cNvSpPr txBox="1"/>
          <p:nvPr/>
        </p:nvSpPr>
        <p:spPr>
          <a:xfrm>
            <a:off x="409576" y="1695450"/>
            <a:ext cx="6400800" cy="3170099"/>
          </a:xfrm>
          <a:prstGeom prst="rect">
            <a:avLst/>
          </a:prstGeom>
          <a:noFill/>
        </p:spPr>
        <p:txBody>
          <a:bodyPr wrap="square" rtlCol="0">
            <a:spAutoFit/>
          </a:bodyPr>
          <a:lstStyle/>
          <a:p>
            <a:r>
              <a:rPr lang="en-GB" sz="2000" dirty="0">
                <a:solidFill>
                  <a:schemeClr val="tx1">
                    <a:lumMod val="50000"/>
                  </a:schemeClr>
                </a:solidFill>
              </a:rPr>
              <a:t>Average Delivery Time</a:t>
            </a:r>
          </a:p>
          <a:p>
            <a:r>
              <a:rPr lang="en-GB" sz="2000" dirty="0">
                <a:solidFill>
                  <a:schemeClr val="tx1">
                    <a:lumMod val="50000"/>
                  </a:schemeClr>
                </a:solidFill>
              </a:rPr>
              <a:t>Avg Delivery Time = AVERAGE(deliveries[actual_delivery_time])</a:t>
            </a:r>
          </a:p>
          <a:p>
            <a:r>
              <a:rPr lang="en-GB" sz="2000" dirty="0">
                <a:solidFill>
                  <a:schemeClr val="tx1">
                    <a:lumMod val="50000"/>
                  </a:schemeClr>
                </a:solidFill>
              </a:rPr>
              <a:t>Delay Rate %</a:t>
            </a:r>
          </a:p>
          <a:p>
            <a:r>
              <a:rPr lang="en-GB" sz="2000" dirty="0">
                <a:solidFill>
                  <a:schemeClr val="tx1">
                    <a:lumMod val="50000"/>
                  </a:schemeClr>
                </a:solidFill>
              </a:rPr>
              <a:t>Delay Rate % = DIVIDE(COUNT(delayed orders), total orders)</a:t>
            </a:r>
          </a:p>
          <a:p>
            <a:r>
              <a:rPr lang="en-GB" sz="2000" dirty="0">
                <a:solidFill>
                  <a:schemeClr val="tx1">
                    <a:lumMod val="50000"/>
                  </a:schemeClr>
                </a:solidFill>
              </a:rPr>
              <a:t> SLA Compliance %</a:t>
            </a:r>
          </a:p>
          <a:p>
            <a:r>
              <a:rPr lang="en-GB" sz="2000" dirty="0">
                <a:solidFill>
                  <a:schemeClr val="tx1">
                    <a:lumMod val="50000"/>
                  </a:schemeClr>
                </a:solidFill>
              </a:rPr>
              <a:t>SLA % = DIVIDE(on-time deliveries, total deliveries)</a:t>
            </a:r>
          </a:p>
          <a:p>
            <a:r>
              <a:rPr lang="en-GB" sz="2000" dirty="0">
                <a:solidFill>
                  <a:schemeClr val="tx1">
                    <a:lumMod val="50000"/>
                  </a:schemeClr>
                </a:solidFill>
              </a:rPr>
              <a:t>Stock Availability %</a:t>
            </a:r>
          </a:p>
          <a:p>
            <a:r>
              <a:rPr lang="en-GB" sz="2000" dirty="0">
                <a:solidFill>
                  <a:schemeClr val="tx1">
                    <a:lumMod val="50000"/>
                  </a:schemeClr>
                </a:solidFill>
              </a:rPr>
              <a:t>In-Stock % = DIVIDE(in-stock orders, total orders)</a:t>
            </a:r>
            <a:endParaRPr lang="en-IN" sz="2000" dirty="0">
              <a:solidFill>
                <a:schemeClr val="tx1">
                  <a:lumMod val="50000"/>
                </a:schemeClr>
              </a:solidFill>
            </a:endParaRPr>
          </a:p>
        </p:txBody>
      </p:sp>
      <p:sp>
        <p:nvSpPr>
          <p:cNvPr id="10" name="TextBox 9">
            <a:extLst>
              <a:ext uri="{FF2B5EF4-FFF2-40B4-BE49-F238E27FC236}">
                <a16:creationId xmlns:a16="http://schemas.microsoft.com/office/drawing/2014/main" id="{C579D250-2C3B-450A-A697-0ECB28F0B3E7}"/>
              </a:ext>
            </a:extLst>
          </p:cNvPr>
          <p:cNvSpPr txBox="1"/>
          <p:nvPr/>
        </p:nvSpPr>
        <p:spPr>
          <a:xfrm>
            <a:off x="7482395" y="2126336"/>
            <a:ext cx="4176336" cy="2308324"/>
          </a:xfrm>
          <a:prstGeom prst="rect">
            <a:avLst/>
          </a:prstGeom>
          <a:noFill/>
        </p:spPr>
        <p:txBody>
          <a:bodyPr wrap="none" rtlCol="0">
            <a:spAutoFit/>
          </a:bodyPr>
          <a:lstStyle/>
          <a:p>
            <a:r>
              <a:rPr lang="en-GB" dirty="0"/>
              <a:t>Business Impact :</a:t>
            </a:r>
          </a:p>
          <a:p>
            <a:pPr marL="285750" indent="-285750">
              <a:buFont typeface="Arial" panose="020B0604020202020204" pitchFamily="34" charset="0"/>
              <a:buChar char="•"/>
            </a:pPr>
            <a:r>
              <a:rPr lang="en-GB" dirty="0"/>
              <a:t>Identified high delay risk zones</a:t>
            </a:r>
          </a:p>
          <a:p>
            <a:endParaRPr lang="en-GB" dirty="0"/>
          </a:p>
          <a:p>
            <a:pPr marL="285750" indent="-285750">
              <a:buFont typeface="Arial" panose="020B0604020202020204" pitchFamily="34" charset="0"/>
              <a:buChar char="•"/>
            </a:pPr>
            <a:r>
              <a:rPr lang="en-GB" dirty="0"/>
              <a:t>Measured real agent performance</a:t>
            </a:r>
          </a:p>
          <a:p>
            <a:endParaRPr lang="en-GB" dirty="0"/>
          </a:p>
          <a:p>
            <a:pPr marL="285750" indent="-285750">
              <a:buFont typeface="Arial" panose="020B0604020202020204" pitchFamily="34" charset="0"/>
              <a:buChar char="•"/>
            </a:pPr>
            <a:r>
              <a:rPr lang="en-GB" dirty="0"/>
              <a:t>Tracked inventory-driven order loss</a:t>
            </a:r>
          </a:p>
          <a:p>
            <a:r>
              <a:rPr lang="en-GB" dirty="0"/>
              <a:t> </a:t>
            </a:r>
          </a:p>
          <a:p>
            <a:pPr marL="285750" indent="-285750">
              <a:buFont typeface="Arial" panose="020B0604020202020204" pitchFamily="34" charset="0"/>
              <a:buChar char="•"/>
            </a:pPr>
            <a:r>
              <a:rPr lang="en-GB" dirty="0"/>
              <a:t>Created live operational KPIs</a:t>
            </a:r>
            <a:endParaRPr lang="en-IN" dirty="0"/>
          </a:p>
        </p:txBody>
      </p:sp>
    </p:spTree>
    <p:extLst>
      <p:ext uri="{BB962C8B-B14F-4D97-AF65-F5344CB8AC3E}">
        <p14:creationId xmlns:p14="http://schemas.microsoft.com/office/powerpoint/2010/main" val="394295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Placeholder 14" descr="&#10;">
            <a:extLst>
              <a:ext uri="{FF2B5EF4-FFF2-40B4-BE49-F238E27FC236}">
                <a16:creationId xmlns:a16="http://schemas.microsoft.com/office/drawing/2014/main" id="{096623FD-927D-4A29-873A-671B77CD5A39}"/>
              </a:ext>
            </a:extLst>
          </p:cNvPr>
          <p:cNvPicPr>
            <a:picLocks noChangeAspect="1"/>
          </p:cNvPicPr>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rot="5400000">
            <a:off x="5650796" y="599791"/>
            <a:ext cx="6858001" cy="5658416"/>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a:effectLst>
            <a:outerShdw blurRad="50800" dist="50800" dir="5400000" algn="ctr" rotWithShape="0">
              <a:schemeClr val="tx1">
                <a:lumMod val="50000"/>
              </a:schemeClr>
            </a:outerShdw>
          </a:effectLst>
        </p:spPr>
      </p:pic>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577730" y="215152"/>
            <a:ext cx="5985159" cy="627064"/>
          </a:xfrm>
        </p:spPr>
        <p:txBody>
          <a:bodyPr/>
          <a:lstStyle/>
          <a:p>
            <a:r>
              <a:rPr lang="en-US" dirty="0">
                <a:solidFill>
                  <a:schemeClr val="tx1">
                    <a:lumMod val="50000"/>
                  </a:schemeClr>
                </a:solidFill>
              </a:rPr>
              <a:t>Dashboard</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6353285" y="1371600"/>
            <a:ext cx="5453022" cy="3684493"/>
          </a:xfrm>
        </p:spPr>
        <p:txBody>
          <a:bodyPr/>
          <a:lstStyle/>
          <a:p>
            <a:r>
              <a:rPr lang="en-GB" sz="1000" b="1" dirty="0">
                <a:solidFill>
                  <a:schemeClr val="tx1">
                    <a:lumMod val="50000"/>
                  </a:schemeClr>
                </a:solidFill>
              </a:rPr>
              <a:t>Key Insights :</a:t>
            </a:r>
          </a:p>
          <a:p>
            <a:r>
              <a:rPr lang="en-GB" sz="1000" dirty="0">
                <a:solidFill>
                  <a:schemeClr val="tx1">
                    <a:lumMod val="50000"/>
                  </a:schemeClr>
                </a:solidFill>
              </a:rPr>
              <a:t>• Average delivery time is fast (~14–15 minutes) but delay rate remains high, showing speed without reliability</a:t>
            </a:r>
          </a:p>
          <a:p>
            <a:r>
              <a:rPr lang="en-GB" sz="1000" dirty="0">
                <a:solidFill>
                  <a:schemeClr val="tx1">
                    <a:lumMod val="50000"/>
                  </a:schemeClr>
                </a:solidFill>
              </a:rPr>
              <a:t>• Faster deliveries are linked with higher delay risk — extreme speed targets reduce service stability</a:t>
            </a:r>
          </a:p>
          <a:p>
            <a:r>
              <a:rPr lang="en-GB" sz="1000" dirty="0">
                <a:solidFill>
                  <a:schemeClr val="tx1">
                    <a:lumMod val="50000"/>
                  </a:schemeClr>
                </a:solidFill>
              </a:rPr>
              <a:t>• In-stock orders are delivered quicker and more consistently than out-of-stock orders</a:t>
            </a:r>
          </a:p>
          <a:p>
            <a:r>
              <a:rPr lang="en-GB" sz="1000" dirty="0">
                <a:solidFill>
                  <a:schemeClr val="tx1">
                    <a:lumMod val="50000"/>
                  </a:schemeClr>
                </a:solidFill>
              </a:rPr>
              <a:t>• Poor inventory availability directly increases delays and failed deliveries</a:t>
            </a:r>
          </a:p>
          <a:p>
            <a:r>
              <a:rPr lang="en-GB" sz="1000" dirty="0">
                <a:solidFill>
                  <a:schemeClr val="tx1">
                    <a:lumMod val="50000"/>
                  </a:schemeClr>
                </a:solidFill>
              </a:rPr>
              <a:t>• SLA compliance varies by company, proving backend efficiency matters more than rider speed</a:t>
            </a:r>
          </a:p>
          <a:p>
            <a:r>
              <a:rPr lang="en-GB" sz="1000" dirty="0">
                <a:solidFill>
                  <a:schemeClr val="tx1">
                    <a:lumMod val="50000"/>
                  </a:schemeClr>
                </a:solidFill>
              </a:rPr>
              <a:t>• Repeated high delays indicate system issues like poor routing, late picking, and workload imbalance</a:t>
            </a:r>
            <a:endParaRPr lang="en-US" sz="1000" dirty="0">
              <a:solidFill>
                <a:schemeClr val="tx1">
                  <a:lumMod val="50000"/>
                </a:schemeClr>
              </a:solidFill>
            </a:endParaRPr>
          </a:p>
          <a:p>
            <a:endParaRPr lang="en-US" sz="1000" dirty="0">
              <a:solidFill>
                <a:schemeClr val="tx1">
                  <a:lumMod val="50000"/>
                </a:schemeClr>
              </a:solidFill>
            </a:endParaRPr>
          </a:p>
        </p:txBody>
      </p:sp>
      <p:pic>
        <p:nvPicPr>
          <p:cNvPr id="7" name="Picture 6">
            <a:extLst>
              <a:ext uri="{FF2B5EF4-FFF2-40B4-BE49-F238E27FC236}">
                <a16:creationId xmlns:a16="http://schemas.microsoft.com/office/drawing/2014/main" id="{7F8271F4-064A-4BBE-A1B6-5CB464E0209D}"/>
              </a:ext>
            </a:extLst>
          </p:cNvPr>
          <p:cNvPicPr>
            <a:picLocks noChangeAspect="1"/>
          </p:cNvPicPr>
          <p:nvPr/>
        </p:nvPicPr>
        <p:blipFill>
          <a:blip r:embed="rId5"/>
          <a:stretch>
            <a:fillRect/>
          </a:stretch>
        </p:blipFill>
        <p:spPr>
          <a:xfrm>
            <a:off x="180476" y="1371600"/>
            <a:ext cx="6018763" cy="33708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284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4" name="Picture Placeholder 14" descr="White modern architecture">
            <a:extLst>
              <a:ext uri="{FF2B5EF4-FFF2-40B4-BE49-F238E27FC236}">
                <a16:creationId xmlns:a16="http://schemas.microsoft.com/office/drawing/2014/main" id="{3CC7CE3C-808F-4545-92D2-964CD2E68972}"/>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a:xfrm rot="5400000">
            <a:off x="5174272" y="599793"/>
            <a:ext cx="6858001" cy="5658416"/>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a:effectLst>
            <a:outerShdw blurRad="50800" dist="50800" dir="5400000" algn="ctr" rotWithShape="0">
              <a:schemeClr val="tx1">
                <a:lumMod val="50000"/>
              </a:schemeClr>
            </a:outerShdw>
          </a:effectLst>
        </p:spPr>
      </p:pic>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759519" y="328054"/>
            <a:ext cx="10506416" cy="809349"/>
          </a:xfrm>
        </p:spPr>
        <p:txBody>
          <a:bodyPr/>
          <a:lstStyle/>
          <a:p>
            <a:r>
              <a:rPr lang="en-GB" sz="2800" dirty="0">
                <a:solidFill>
                  <a:schemeClr val="bg2">
                    <a:lumMod val="25000"/>
                  </a:schemeClr>
                </a:solidFill>
              </a:rPr>
              <a:t>Operational Efficiency &amp; Customer Satisfaction Overview</a:t>
            </a:r>
            <a:endParaRPr lang="en-US" sz="2800" dirty="0">
              <a:solidFill>
                <a:schemeClr val="bg2">
                  <a:lumMod val="25000"/>
                </a:schemeClr>
              </a:solidFill>
            </a:endParaRP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flipH="1">
            <a:off x="8570975" y="3236975"/>
            <a:ext cx="6858001" cy="384047"/>
          </a:xfrm>
          <a:ln>
            <a:solidFill>
              <a:schemeClr val="bg2">
                <a:lumMod val="75000"/>
              </a:schemeClr>
            </a:solidFill>
          </a:ln>
        </p:spPr>
        <p:txBody>
          <a:bodyPr/>
          <a:lstStyle/>
          <a:p>
            <a:r>
              <a:rPr lang="en-US" dirty="0"/>
              <a:t>                    </a:t>
            </a:r>
          </a:p>
          <a:p>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r>
              <a:rPr lang="en-US" dirty="0"/>
              <a:t>            </a:t>
            </a:r>
          </a:p>
          <a:p>
            <a:endParaRPr lang="en-US" dirty="0"/>
          </a:p>
        </p:txBody>
      </p:sp>
      <p:pic>
        <p:nvPicPr>
          <p:cNvPr id="15" name="Picture 14">
            <a:extLst>
              <a:ext uri="{FF2B5EF4-FFF2-40B4-BE49-F238E27FC236}">
                <a16:creationId xmlns:a16="http://schemas.microsoft.com/office/drawing/2014/main" id="{152C7CD0-1EF2-4083-A50A-1BF1D44C9DB9}"/>
              </a:ext>
            </a:extLst>
          </p:cNvPr>
          <p:cNvPicPr>
            <a:picLocks noChangeAspect="1"/>
          </p:cNvPicPr>
          <p:nvPr/>
        </p:nvPicPr>
        <p:blipFill>
          <a:blip r:embed="rId4"/>
          <a:stretch>
            <a:fillRect/>
          </a:stretch>
        </p:blipFill>
        <p:spPr>
          <a:xfrm>
            <a:off x="5910817" y="1397673"/>
            <a:ext cx="5355118" cy="2288472"/>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6D6DE0E0-CF22-4FAA-AE01-13B6BBF6722C}"/>
              </a:ext>
            </a:extLst>
          </p:cNvPr>
          <p:cNvSpPr txBox="1"/>
          <p:nvPr/>
        </p:nvSpPr>
        <p:spPr>
          <a:xfrm>
            <a:off x="1117423" y="1397673"/>
            <a:ext cx="4468906" cy="2031325"/>
          </a:xfrm>
          <a:prstGeom prst="rect">
            <a:avLst/>
          </a:prstGeom>
          <a:noFill/>
        </p:spPr>
        <p:txBody>
          <a:bodyPr wrap="square" rtlCol="0">
            <a:spAutoFit/>
          </a:bodyPr>
          <a:lstStyle/>
          <a:p>
            <a:r>
              <a:rPr lang="en-GB" sz="1400" dirty="0">
                <a:solidFill>
                  <a:schemeClr val="tx1">
                    <a:lumMod val="50000"/>
                  </a:schemeClr>
                </a:solidFill>
              </a:rPr>
              <a:t>Insights :</a:t>
            </a:r>
          </a:p>
          <a:p>
            <a:pPr marL="171450" indent="-171450">
              <a:buFont typeface="Arial" panose="020B0604020202020204" pitchFamily="34" charset="0"/>
              <a:buChar char="•"/>
            </a:pPr>
            <a:r>
              <a:rPr lang="en-GB" sz="1400" dirty="0">
                <a:solidFill>
                  <a:schemeClr val="tx1">
                    <a:lumMod val="50000"/>
                  </a:schemeClr>
                </a:solidFill>
              </a:rPr>
              <a:t>Faster deliveries consistently result in lower delay rates</a:t>
            </a:r>
          </a:p>
          <a:p>
            <a:pPr marL="171450" indent="-171450">
              <a:buFont typeface="Arial" panose="020B0604020202020204" pitchFamily="34" charset="0"/>
              <a:buChar char="•"/>
            </a:pPr>
            <a:r>
              <a:rPr lang="en-GB" sz="1400" dirty="0">
                <a:solidFill>
                  <a:schemeClr val="tx1">
                    <a:lumMod val="50000"/>
                  </a:schemeClr>
                </a:solidFill>
              </a:rPr>
              <a:t>Companies with higher average delivery time experience more service</a:t>
            </a:r>
          </a:p>
          <a:p>
            <a:r>
              <a:rPr lang="en-GB" sz="1400" dirty="0">
                <a:solidFill>
                  <a:schemeClr val="tx1">
                    <a:lumMod val="50000"/>
                  </a:schemeClr>
                </a:solidFill>
              </a:rPr>
              <a:t>Business Value:</a:t>
            </a:r>
          </a:p>
          <a:p>
            <a:pPr marL="171450" indent="-171450">
              <a:buFont typeface="Arial" panose="020B0604020202020204" pitchFamily="34" charset="0"/>
              <a:buChar char="•"/>
            </a:pPr>
            <a:r>
              <a:rPr lang="en-GB" sz="1400" dirty="0">
                <a:solidFill>
                  <a:schemeClr val="tx1">
                    <a:lumMod val="50000"/>
                  </a:schemeClr>
                </a:solidFill>
              </a:rPr>
              <a:t>Direct impact on customer satisfaction</a:t>
            </a:r>
          </a:p>
          <a:p>
            <a:pPr marL="171450" indent="-171450">
              <a:buFont typeface="Arial" panose="020B0604020202020204" pitchFamily="34" charset="0"/>
              <a:buChar char="•"/>
            </a:pPr>
            <a:r>
              <a:rPr lang="en-GB" sz="1400" dirty="0">
                <a:solidFill>
                  <a:schemeClr val="tx1">
                    <a:lumMod val="50000"/>
                  </a:schemeClr>
                </a:solidFill>
              </a:rPr>
              <a:t>Lower delays reduce complaints and churn</a:t>
            </a:r>
          </a:p>
          <a:p>
            <a:pPr marL="171450" indent="-171450">
              <a:buFont typeface="Arial" panose="020B0604020202020204" pitchFamily="34" charset="0"/>
              <a:buChar char="•"/>
            </a:pPr>
            <a:r>
              <a:rPr lang="en-GB" sz="1400" dirty="0">
                <a:solidFill>
                  <a:schemeClr val="tx1">
                    <a:lumMod val="50000"/>
                  </a:schemeClr>
                </a:solidFill>
              </a:rPr>
              <a:t>Improves brand trust and repeat orders</a:t>
            </a:r>
            <a:endParaRPr lang="en-IN" sz="1400" dirty="0">
              <a:solidFill>
                <a:schemeClr val="tx1">
                  <a:lumMod val="50000"/>
                </a:schemeClr>
              </a:solidFill>
            </a:endParaRPr>
          </a:p>
        </p:txBody>
      </p:sp>
      <p:pic>
        <p:nvPicPr>
          <p:cNvPr id="18" name="Picture 17">
            <a:extLst>
              <a:ext uri="{FF2B5EF4-FFF2-40B4-BE49-F238E27FC236}">
                <a16:creationId xmlns:a16="http://schemas.microsoft.com/office/drawing/2014/main" id="{A58DFDA9-2576-4B5F-955B-DFFBA939E05C}"/>
              </a:ext>
            </a:extLst>
          </p:cNvPr>
          <p:cNvPicPr>
            <a:picLocks noChangeAspect="1"/>
          </p:cNvPicPr>
          <p:nvPr/>
        </p:nvPicPr>
        <p:blipFill>
          <a:blip r:embed="rId5"/>
          <a:stretch>
            <a:fillRect/>
          </a:stretch>
        </p:blipFill>
        <p:spPr>
          <a:xfrm>
            <a:off x="759519" y="3946637"/>
            <a:ext cx="4456152" cy="2240432"/>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71A4B933-DC20-4531-A6F7-C3D2A7142296}"/>
              </a:ext>
            </a:extLst>
          </p:cNvPr>
          <p:cNvSpPr txBox="1"/>
          <p:nvPr/>
        </p:nvSpPr>
        <p:spPr>
          <a:xfrm>
            <a:off x="5940278" y="4241675"/>
            <a:ext cx="4994422" cy="1600438"/>
          </a:xfrm>
          <a:prstGeom prst="rect">
            <a:avLst/>
          </a:prstGeom>
          <a:noFill/>
        </p:spPr>
        <p:txBody>
          <a:bodyPr wrap="square" rtlCol="0">
            <a:spAutoFit/>
          </a:bodyPr>
          <a:lstStyle/>
          <a:p>
            <a:r>
              <a:rPr lang="en-GB" sz="1400" dirty="0">
                <a:solidFill>
                  <a:srgbClr val="000000"/>
                </a:solidFill>
              </a:rPr>
              <a:t>Insight:</a:t>
            </a:r>
          </a:p>
          <a:p>
            <a:r>
              <a:rPr lang="en-GB" sz="1400" dirty="0">
                <a:solidFill>
                  <a:srgbClr val="000000"/>
                </a:solidFill>
              </a:rPr>
              <a:t>Higher SLA compliance directly correlates with better ratings</a:t>
            </a:r>
          </a:p>
          <a:p>
            <a:r>
              <a:rPr lang="en-GB" sz="1400" dirty="0">
                <a:solidFill>
                  <a:srgbClr val="000000"/>
                </a:solidFill>
              </a:rPr>
              <a:t>Late deliveries are the primary driver of negative feedback</a:t>
            </a:r>
          </a:p>
          <a:p>
            <a:r>
              <a:rPr lang="en-GB" sz="1400" dirty="0">
                <a:solidFill>
                  <a:srgbClr val="000000"/>
                </a:solidFill>
              </a:rPr>
              <a:t>Business Value:</a:t>
            </a:r>
          </a:p>
          <a:p>
            <a:r>
              <a:rPr lang="en-GB" sz="1400" dirty="0">
                <a:solidFill>
                  <a:srgbClr val="000000"/>
                </a:solidFill>
              </a:rPr>
              <a:t>Improves operational reliability</a:t>
            </a:r>
          </a:p>
          <a:p>
            <a:r>
              <a:rPr lang="en-GB" sz="1400" dirty="0">
                <a:solidFill>
                  <a:srgbClr val="000000"/>
                </a:solidFill>
              </a:rPr>
              <a:t>Controls customer experience quality</a:t>
            </a:r>
            <a:endParaRPr lang="en-IN" sz="1400" dirty="0">
              <a:solidFill>
                <a:srgbClr val="000000"/>
              </a:solidFill>
            </a:endParaRPr>
          </a:p>
        </p:txBody>
      </p:sp>
    </p:spTree>
    <p:extLst>
      <p:ext uri="{BB962C8B-B14F-4D97-AF65-F5344CB8AC3E}">
        <p14:creationId xmlns:p14="http://schemas.microsoft.com/office/powerpoint/2010/main" val="749266189"/>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458</TotalTime>
  <Words>861</Words>
  <Application>Microsoft Office PowerPoint</Application>
  <PresentationFormat>Widescreen</PresentationFormat>
  <Paragraphs>161</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Arial Black</vt:lpstr>
      <vt:lpstr>Avenir Next LT Pro</vt:lpstr>
      <vt:lpstr>Calibri</vt:lpstr>
      <vt:lpstr>Office Theme</vt:lpstr>
      <vt:lpstr>10-minute delivery operations&amp; performance  optimization</vt:lpstr>
      <vt:lpstr>Ceo of company</vt:lpstr>
      <vt:lpstr>Opportunities / Chances</vt:lpstr>
      <vt:lpstr>Objectives</vt:lpstr>
      <vt:lpstr>Data Model &amp;Table Relationships</vt:lpstr>
      <vt:lpstr>Data Cleaning&amp;preprocessing</vt:lpstr>
      <vt:lpstr>DAX Calculations &amp; Key Business Metrics</vt:lpstr>
      <vt:lpstr>Dashboard</vt:lpstr>
      <vt:lpstr>Operational Efficiency &amp; Customer Satisfaction Overview</vt:lpstr>
      <vt:lpstr>Inventory Efficiency &amp; Revenue Risk Analysis</vt:lpstr>
      <vt:lpstr>FUTURE ENHANCEMENTS &amp; BUSINESS ACTION PLAN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ambar ‎‎ㅤ</dc:creator>
  <cp:lastModifiedBy>ambar ‎‎ㅤ</cp:lastModifiedBy>
  <cp:revision>27</cp:revision>
  <dcterms:created xsi:type="dcterms:W3CDTF">2026-02-04T16:16:38Z</dcterms:created>
  <dcterms:modified xsi:type="dcterms:W3CDTF">2026-02-07T17:40:19Z</dcterms:modified>
</cp:coreProperties>
</file>